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hewy" panose="020B0604020202020204" charset="0"/>
      <p:regular r:id="rId6"/>
    </p:embeddedFont>
    <p:embeddedFont>
      <p:font typeface="Codec Pro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68317" y="786908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7" y="0"/>
                </a:lnTo>
                <a:lnTo>
                  <a:pt x="41425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3625347" flipH="1" flipV="1">
            <a:off x="-1584747" y="5844260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 rot="-2931757">
            <a:off x="1389685" y="842550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-10800000">
            <a:off x="15946858" y="-183507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8" y="0"/>
                </a:lnTo>
                <a:lnTo>
                  <a:pt x="4142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7174652" flipH="1" flipV="1">
            <a:off x="16636322" y="1628887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7868242">
            <a:off x="13484509" y="-239149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rot="-5338774" flipH="1">
            <a:off x="14983505" y="7342162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4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4" y="5457044"/>
                </a:lnTo>
                <a:lnTo>
                  <a:pt x="32047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 rot="-5400000">
            <a:off x="16313951" y="7186483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 rot="5461225" flipH="1">
            <a:off x="-54272" y="-2754869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3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3" y="5457044"/>
                </a:lnTo>
                <a:lnTo>
                  <a:pt x="32047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 rot="5400000">
            <a:off x="-1588287" y="800454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>
            <a:off x="5091592" y="-334091"/>
            <a:ext cx="8104817" cy="11460211"/>
          </a:xfrm>
          <a:custGeom>
            <a:avLst/>
            <a:gdLst/>
            <a:ahLst/>
            <a:cxnLst/>
            <a:rect l="l" t="t" r="r" b="b"/>
            <a:pathLst>
              <a:path w="8104817" h="11460211">
                <a:moveTo>
                  <a:pt x="0" y="0"/>
                </a:moveTo>
                <a:lnTo>
                  <a:pt x="8104816" y="0"/>
                </a:lnTo>
                <a:lnTo>
                  <a:pt x="8104816" y="11460210"/>
                </a:lnTo>
                <a:lnTo>
                  <a:pt x="0" y="11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68317" y="786908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7" y="0"/>
                </a:lnTo>
                <a:lnTo>
                  <a:pt x="41425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3625347" flipH="1" flipV="1">
            <a:off x="-1584747" y="5844260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 rot="-2931757">
            <a:off x="1389685" y="842550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-10800000">
            <a:off x="15946858" y="-183507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8" y="0"/>
                </a:lnTo>
                <a:lnTo>
                  <a:pt x="4142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7174652" flipH="1" flipV="1">
            <a:off x="16636322" y="1628887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7868242">
            <a:off x="13484509" y="-239149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rot="-5338774" flipH="1">
            <a:off x="14983505" y="7342162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4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4" y="5457044"/>
                </a:lnTo>
                <a:lnTo>
                  <a:pt x="32047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 rot="-5400000">
            <a:off x="16313951" y="7186483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 rot="5461225" flipH="1">
            <a:off x="-54272" y="-2754869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3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3" y="5457044"/>
                </a:lnTo>
                <a:lnTo>
                  <a:pt x="32047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 rot="5400000">
            <a:off x="-1588287" y="800454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16" name="Kép 15" descr="A képen játék, plüssmackó, töltött, Plüssjáté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6E8686E-AFB0-1EFD-5CE2-E2A42A86DC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24" y="3262921"/>
            <a:ext cx="5940357" cy="4952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3"/>
          <p:cNvSpPr txBox="1"/>
          <p:nvPr/>
        </p:nvSpPr>
        <p:spPr>
          <a:xfrm>
            <a:off x="4295899" y="1179024"/>
            <a:ext cx="9696202" cy="1490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6"/>
              </a:lnSpc>
            </a:pPr>
            <a:r>
              <a:rPr lang="en-US" sz="11066" dirty="0">
                <a:solidFill>
                  <a:srgbClr val="32537B"/>
                </a:solidFill>
                <a:latin typeface="Chewy"/>
                <a:ea typeface="Chewy"/>
                <a:cs typeface="Chewy"/>
                <a:sym typeface="Chewy"/>
              </a:rPr>
              <a:t>TEVÉKENYSÉG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8115" y="3482006"/>
            <a:ext cx="8872228" cy="439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3534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Főtevékenység: Különleges autóillatosító forgalmazás</a:t>
            </a:r>
          </a:p>
          <a:p>
            <a:pPr algn="ctr">
              <a:lnSpc>
                <a:spcPts val="4948"/>
              </a:lnSpc>
            </a:pPr>
            <a:r>
              <a:rPr lang="en-US" sz="3534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Innovatív autóillatosítóink különleges összetevőkből készülnek, amelyek nemcsak frissítik az autó légterét, hanem a kutyákra is pozitív hatással vannak (nyugtató, boldogító stb.)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68317" y="786908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7" y="0"/>
                </a:lnTo>
                <a:lnTo>
                  <a:pt x="41425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3625347" flipH="1" flipV="1">
            <a:off x="-1584747" y="5844260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 rot="-2931757">
            <a:off x="1389685" y="842550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-10800000">
            <a:off x="15946858" y="-183507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8" y="0"/>
                </a:lnTo>
                <a:lnTo>
                  <a:pt x="4142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7174652" flipH="1" flipV="1">
            <a:off x="16636322" y="1628887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7868242">
            <a:off x="13484509" y="-239149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rot="-5338774" flipH="1">
            <a:off x="14983505" y="7342162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4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4" y="5457044"/>
                </a:lnTo>
                <a:lnTo>
                  <a:pt x="32047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 rot="-5400000">
            <a:off x="16313951" y="7186483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 rot="5461225" flipH="1">
            <a:off x="-54272" y="-2754869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3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3" y="5457044"/>
                </a:lnTo>
                <a:lnTo>
                  <a:pt x="32047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 rot="5400000">
            <a:off x="-1588287" y="800454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TextBox 12"/>
          <p:cNvSpPr txBox="1"/>
          <p:nvPr/>
        </p:nvSpPr>
        <p:spPr>
          <a:xfrm>
            <a:off x="4295899" y="1179024"/>
            <a:ext cx="9696202" cy="1490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6"/>
              </a:lnSpc>
            </a:pPr>
            <a:r>
              <a:rPr lang="en-US" sz="11066">
                <a:solidFill>
                  <a:srgbClr val="32537B"/>
                </a:solidFill>
                <a:latin typeface="Chewy"/>
                <a:ea typeface="Chewy"/>
                <a:cs typeface="Chewy"/>
                <a:sym typeface="Chewy"/>
              </a:rPr>
              <a:t>CÉG ADATAI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74210" y="3690904"/>
            <a:ext cx="13672648" cy="513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Cég neve: Woof&amp;Whiff Kft.</a:t>
            </a:r>
          </a:p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Cég típusa: Gyakorló Korlátolt Felelősségű Társaság</a:t>
            </a:r>
          </a:p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Alapítás dátuma: 2024. 11. 04.</a:t>
            </a:r>
          </a:p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E-mail: woof.whiff@gmail.com</a:t>
            </a:r>
          </a:p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457A"/>
                </a:solidFill>
                <a:latin typeface="Codec Pro"/>
                <a:ea typeface="Codec Pro"/>
                <a:cs typeface="Codec Pro"/>
                <a:sym typeface="Codec Pro"/>
              </a:rPr>
              <a:t>Székhely: 9022 Győr, Bisinger József sétány 32.</a:t>
            </a:r>
          </a:p>
          <a:p>
            <a:pPr algn="ctr">
              <a:lnSpc>
                <a:spcPts val="5084"/>
              </a:lnSpc>
            </a:pPr>
            <a:endParaRPr lang="en-US" sz="3631">
              <a:solidFill>
                <a:srgbClr val="00457A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algn="ctr">
              <a:lnSpc>
                <a:spcPts val="5084"/>
              </a:lnSpc>
            </a:pPr>
            <a:endParaRPr lang="en-US" sz="3631">
              <a:solidFill>
                <a:srgbClr val="00457A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algn="ctr">
              <a:lnSpc>
                <a:spcPts val="5084"/>
              </a:lnSpc>
            </a:pPr>
            <a:endParaRPr lang="en-US" sz="3631">
              <a:solidFill>
                <a:srgbClr val="00457A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68317" y="786908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7" y="0"/>
                </a:lnTo>
                <a:lnTo>
                  <a:pt x="41425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3625347" flipH="1" flipV="1">
            <a:off x="-1584747" y="5844260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 rot="-2931757">
            <a:off x="1389685" y="842550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-10800000">
            <a:off x="15946858" y="-1835073"/>
            <a:ext cx="4142528" cy="4114800"/>
          </a:xfrm>
          <a:custGeom>
            <a:avLst/>
            <a:gdLst/>
            <a:ahLst/>
            <a:cxnLst/>
            <a:rect l="l" t="t" r="r" b="b"/>
            <a:pathLst>
              <a:path w="4142528" h="4114800">
                <a:moveTo>
                  <a:pt x="0" y="0"/>
                </a:moveTo>
                <a:lnTo>
                  <a:pt x="4142528" y="0"/>
                </a:lnTo>
                <a:lnTo>
                  <a:pt x="4142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7174652" flipH="1" flipV="1">
            <a:off x="16636322" y="1628887"/>
            <a:ext cx="3169494" cy="2675663"/>
          </a:xfrm>
          <a:custGeom>
            <a:avLst/>
            <a:gdLst/>
            <a:ahLst/>
            <a:cxnLst/>
            <a:rect l="l" t="t" r="r" b="b"/>
            <a:pathLst>
              <a:path w="3169494" h="2675663">
                <a:moveTo>
                  <a:pt x="3169494" y="2675663"/>
                </a:moveTo>
                <a:lnTo>
                  <a:pt x="0" y="2675663"/>
                </a:lnTo>
                <a:lnTo>
                  <a:pt x="0" y="0"/>
                </a:lnTo>
                <a:lnTo>
                  <a:pt x="3169494" y="0"/>
                </a:lnTo>
                <a:lnTo>
                  <a:pt x="3169494" y="26756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7868242">
            <a:off x="13484509" y="-2391491"/>
            <a:ext cx="3346875" cy="4114800"/>
          </a:xfrm>
          <a:custGeom>
            <a:avLst/>
            <a:gdLst/>
            <a:ahLst/>
            <a:cxnLst/>
            <a:rect l="l" t="t" r="r" b="b"/>
            <a:pathLst>
              <a:path w="3346875" h="4114800">
                <a:moveTo>
                  <a:pt x="0" y="0"/>
                </a:moveTo>
                <a:lnTo>
                  <a:pt x="3346875" y="0"/>
                </a:lnTo>
                <a:lnTo>
                  <a:pt x="3346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 rot="-5338774" flipH="1">
            <a:off x="14983505" y="7342162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4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4" y="5457044"/>
                </a:lnTo>
                <a:lnTo>
                  <a:pt x="32047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 rot="-5400000">
            <a:off x="16313951" y="7186483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 rot="5461225" flipH="1">
            <a:off x="-54272" y="-2754869"/>
            <a:ext cx="3204773" cy="5457044"/>
          </a:xfrm>
          <a:custGeom>
            <a:avLst/>
            <a:gdLst/>
            <a:ahLst/>
            <a:cxnLst/>
            <a:rect l="l" t="t" r="r" b="b"/>
            <a:pathLst>
              <a:path w="3204773" h="5457044">
                <a:moveTo>
                  <a:pt x="3204773" y="0"/>
                </a:moveTo>
                <a:lnTo>
                  <a:pt x="0" y="0"/>
                </a:lnTo>
                <a:lnTo>
                  <a:pt x="0" y="5457044"/>
                </a:lnTo>
                <a:lnTo>
                  <a:pt x="3204773" y="5457044"/>
                </a:lnTo>
                <a:lnTo>
                  <a:pt x="32047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 rot="5400000">
            <a:off x="-1588287" y="800454"/>
            <a:ext cx="3408343" cy="2057400"/>
          </a:xfrm>
          <a:custGeom>
            <a:avLst/>
            <a:gdLst/>
            <a:ahLst/>
            <a:cxnLst/>
            <a:rect l="l" t="t" r="r" b="b"/>
            <a:pathLst>
              <a:path w="3408343" h="2057400">
                <a:moveTo>
                  <a:pt x="0" y="0"/>
                </a:moveTo>
                <a:lnTo>
                  <a:pt x="3408343" y="0"/>
                </a:lnTo>
                <a:lnTo>
                  <a:pt x="34083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3072862" y="1540663"/>
            <a:ext cx="12142276" cy="120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6"/>
              </a:lnSpc>
            </a:pPr>
            <a:r>
              <a:rPr lang="en-US" sz="8866">
                <a:solidFill>
                  <a:srgbClr val="32537B"/>
                </a:solidFill>
                <a:latin typeface="Chewy"/>
                <a:ea typeface="Chewy"/>
                <a:cs typeface="Chewy"/>
                <a:sym typeface="Chewy"/>
              </a:rPr>
              <a:t>KÖSZÖNJÜK A FIGYELMET!</a:t>
            </a:r>
          </a:p>
        </p:txBody>
      </p:sp>
      <p:pic>
        <p:nvPicPr>
          <p:cNvPr id="15" name="Kép 14" descr="A képen ruházat, személy, fedett pályás, fa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9609F43-A404-BEBB-94A7-F34EC177E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2205" r="5737" b="22693"/>
          <a:stretch>
            <a:fillRect/>
          </a:stretch>
        </p:blipFill>
        <p:spPr>
          <a:xfrm>
            <a:off x="3717682" y="3070244"/>
            <a:ext cx="11085295" cy="5921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</Words>
  <Application>Microsoft Office PowerPoint</Application>
  <PresentationFormat>Egyéni</PresentationFormat>
  <Paragraphs>11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Codec Pro</vt:lpstr>
      <vt:lpstr>Chewy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Tevékenység</dc:title>
  <cp:lastModifiedBy>Viktória Ferenczi</cp:lastModifiedBy>
  <cp:revision>2</cp:revision>
  <dcterms:created xsi:type="dcterms:W3CDTF">2006-08-16T00:00:00Z</dcterms:created>
  <dcterms:modified xsi:type="dcterms:W3CDTF">2025-12-11T19:17:10Z</dcterms:modified>
  <dc:identifier>DAG7AYYov8Y</dc:identifier>
</cp:coreProperties>
</file>