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65" r:id="rId3"/>
    <p:sldId id="256" r:id="rId4"/>
    <p:sldId id="264" r:id="rId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2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FD370-2C66-437C-A9EA-531A97971BFE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AFE25-052F-4307-8318-B71A356CB87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938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42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184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914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04"/>
                    </a14:imgEffect>
                  </a14:imgLayer>
                </a14:imgProps>
              </a:ext>
            </a:extLst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6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590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697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312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520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3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966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786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 smtClean="0"/>
              <a:t>Upravte štýly predlohy textu</a:t>
            </a:r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Upraviť štýly predlohy textu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0B4AD-DEE6-41A8-B950-CEDA589E4226}" type="datetimeFigureOut">
              <a:rPr lang="sk-SK" smtClean="0"/>
              <a:t>12. 12. 2025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7BBAA-11A8-4D2D-B667-336D8CA22F59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4055" r="14083" b="13995"/>
          <a:stretch/>
        </p:blipFill>
        <p:spPr>
          <a:xfrm>
            <a:off x="181234" y="92555"/>
            <a:ext cx="1482810" cy="14852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22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84221" y="5485663"/>
            <a:ext cx="8067503" cy="955965"/>
          </a:xfrm>
        </p:spPr>
        <p:txBody>
          <a:bodyPr>
            <a:normAutofit/>
          </a:bodyPr>
          <a:lstStyle/>
          <a:p>
            <a:r>
              <a:rPr lang="sk-SK" dirty="0" err="1" smtClean="0">
                <a:solidFill>
                  <a:schemeClr val="bg1"/>
                </a:solidFill>
              </a:rPr>
              <a:t>Book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Nook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Café</a:t>
            </a:r>
            <a:r>
              <a:rPr lang="sk-SK" dirty="0" smtClean="0">
                <a:solidFill>
                  <a:schemeClr val="bg1"/>
                </a:solidFill>
              </a:rPr>
              <a:t> s. r. o.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533" y="6314015"/>
            <a:ext cx="5990445" cy="536687"/>
          </a:xfrm>
        </p:spPr>
        <p:txBody>
          <a:bodyPr>
            <a:normAutofit/>
          </a:bodyPr>
          <a:lstStyle/>
          <a:p>
            <a:pPr algn="l"/>
            <a:r>
              <a:rPr lang="hu-HU" sz="28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-</a:t>
            </a:r>
            <a:r>
              <a:rPr lang="en-GB" sz="32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Where stories brew and </a:t>
            </a:r>
            <a:r>
              <a:rPr lang="en-GB" sz="3200" dirty="0" err="1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flavo</a:t>
            </a:r>
            <a:r>
              <a:rPr lang="hu-HU" sz="32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u</a:t>
            </a:r>
            <a:r>
              <a:rPr lang="en-GB" sz="3200" dirty="0" err="1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rs</a:t>
            </a:r>
            <a:r>
              <a:rPr lang="en-GB" sz="32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blend</a:t>
            </a:r>
            <a:r>
              <a:rPr lang="hu-HU" sz="3200" dirty="0" smtClean="0">
                <a:solidFill>
                  <a:schemeClr val="bg1"/>
                </a:solidFill>
                <a:latin typeface="Brush Script MT" panose="03060802040406070304" pitchFamily="66" charset="0"/>
                <a:cs typeface="Courier New" panose="02070309020205020404" pitchFamily="49" charset="0"/>
              </a:rPr>
              <a:t>-</a:t>
            </a:r>
            <a:endParaRPr lang="en-GB" sz="3200" dirty="0">
              <a:solidFill>
                <a:schemeClr val="bg1"/>
              </a:solidFill>
              <a:latin typeface="Brush Script MT" panose="03060802040406070304" pitchFamily="66" charset="0"/>
              <a:cs typeface="Courier New" panose="02070309020205020404" pitchFamily="49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548272" y="0"/>
            <a:ext cx="5415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 err="1">
                <a:latin typeface="Book Antiqua" panose="02040602050305030304" pitchFamily="18" charset="0"/>
              </a:rPr>
              <a:t>Kereskedelmi</a:t>
            </a:r>
            <a:r>
              <a:rPr lang="sk-SK" sz="2400" dirty="0">
                <a:latin typeface="Book Antiqua" panose="02040602050305030304" pitchFamily="18" charset="0"/>
              </a:rPr>
              <a:t> Akadémia </a:t>
            </a:r>
            <a:r>
              <a:rPr lang="sk-SK" sz="2400" dirty="0" err="1">
                <a:latin typeface="Book Antiqua" panose="02040602050305030304" pitchFamily="18" charset="0"/>
              </a:rPr>
              <a:t>Nagymegyer</a:t>
            </a:r>
            <a:endParaRPr lang="sk-SK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40778"/>
      </p:ext>
    </p:extLst>
  </p:cSld>
  <p:clrMapOvr>
    <a:masterClrMapping/>
  </p:clrMapOvr>
  <p:transition spd="slow" advTm="869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6452" y="365125"/>
            <a:ext cx="9657347" cy="1325563"/>
          </a:xfrm>
        </p:spPr>
        <p:txBody>
          <a:bodyPr/>
          <a:lstStyle/>
          <a:p>
            <a:r>
              <a:rPr lang="sk-SK" dirty="0" err="1" smtClean="0"/>
              <a:t>Tevékenység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dirty="0"/>
              <a:t>A </a:t>
            </a:r>
            <a:r>
              <a:rPr lang="hu-HU" sz="2400" b="1" u="sng" dirty="0" err="1" smtClean="0"/>
              <a:t>Book</a:t>
            </a:r>
            <a:r>
              <a:rPr lang="hu-HU" sz="2400" b="1" u="sng" dirty="0" smtClean="0"/>
              <a:t> </a:t>
            </a:r>
            <a:r>
              <a:rPr lang="hu-HU" sz="2400" b="1" u="sng" dirty="0" err="1"/>
              <a:t>Nook</a:t>
            </a:r>
            <a:r>
              <a:rPr lang="hu-HU" sz="2400" b="1" u="sng" dirty="0"/>
              <a:t> Café </a:t>
            </a:r>
            <a:r>
              <a:rPr lang="hu-HU" sz="2400" b="1" u="sng" dirty="0" err="1"/>
              <a:t>s.r.o</a:t>
            </a:r>
            <a:r>
              <a:rPr lang="hu-HU" sz="2400" b="1" u="sng" dirty="0" smtClean="0"/>
              <a:t>. </a:t>
            </a:r>
            <a:r>
              <a:rPr lang="hu-HU" sz="2400" dirty="0"/>
              <a:t>diákcégünk magyar, szlovák és angol nyelvű könyveket </a:t>
            </a:r>
            <a:r>
              <a:rPr lang="hu-HU" sz="2400" dirty="0" smtClean="0"/>
              <a:t>kínál</a:t>
            </a:r>
            <a:r>
              <a:rPr lang="hu-HU" sz="2400" dirty="0"/>
              <a:t>.</a:t>
            </a:r>
            <a:r>
              <a:rPr lang="hu-HU" sz="2400" dirty="0" smtClean="0"/>
              <a:t> </a:t>
            </a:r>
            <a:r>
              <a:rPr lang="hu-HU" sz="2400" dirty="0"/>
              <a:t>Célunk, hogy egy olyan helyet kínáljunk, ahol a könyvek és a kávé találkoznak, és mindenki megtalálhatja, ami igazán kikapcsolja és inspirálja.</a:t>
            </a:r>
          </a:p>
          <a:p>
            <a:pPr marL="0" indent="0">
              <a:buNone/>
            </a:pPr>
            <a:r>
              <a:rPr lang="hu-HU" sz="2400" dirty="0" smtClean="0"/>
              <a:t>Rendszeresen </a:t>
            </a:r>
            <a:r>
              <a:rPr lang="hu-HU" sz="2400" dirty="0"/>
              <a:t>szervezünk író-olvasó találkozókat, könyvbemutatókat és kulturális eseményeket, valamint működtetünk egy olvasóklubot, ahol a könyvek iránti szenvedélyünket oszthatjuk meg egymással</a:t>
            </a:r>
            <a:r>
              <a:rPr lang="hu-HU" sz="2400" dirty="0" smtClean="0"/>
              <a:t>.</a:t>
            </a:r>
            <a:endParaRPr lang="hu-HU" sz="2400" dirty="0"/>
          </a:p>
          <a:p>
            <a:pPr marL="0" indent="0">
              <a:buNone/>
            </a:pPr>
            <a:r>
              <a:rPr lang="hu-HU" sz="2400" dirty="0"/>
              <a:t>Könyvesboltunk mellett egy kávézó is található, ahol </a:t>
            </a:r>
            <a:r>
              <a:rPr lang="hu-HU" sz="2400" dirty="0" smtClean="0"/>
              <a:t>kávékkal és limonádékkal várjuk </a:t>
            </a:r>
            <a:r>
              <a:rPr lang="hu-HU" sz="2400" dirty="0"/>
              <a:t>látogatóinkat.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Kellemes</a:t>
            </a:r>
            <a:r>
              <a:rPr lang="hu-HU" sz="2400" dirty="0"/>
              <a:t>, inspiráló környezetet biztosítunk, ahol az emberek pihenhetnek, olvashatnak vagy </a:t>
            </a:r>
            <a:r>
              <a:rPr lang="hu-HU" sz="2400" dirty="0" smtClean="0"/>
              <a:t>beszélgethetnek.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15536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1914738" y="241309"/>
            <a:ext cx="3258842" cy="1325563"/>
          </a:xfrm>
        </p:spPr>
        <p:txBody>
          <a:bodyPr/>
          <a:lstStyle/>
          <a:p>
            <a:r>
              <a:rPr lang="sk-SK" b="1" dirty="0" err="1" smtClean="0"/>
              <a:t>Cég</a:t>
            </a:r>
            <a:r>
              <a:rPr lang="sk-SK" b="1" dirty="0" smtClean="0"/>
              <a:t> </a:t>
            </a:r>
            <a:r>
              <a:rPr lang="sk-SK" b="1" dirty="0" err="1" smtClean="0"/>
              <a:t>adatai</a:t>
            </a:r>
            <a:r>
              <a:rPr lang="sk-SK" b="1" dirty="0" smtClean="0"/>
              <a:t>:</a:t>
            </a:r>
            <a:endParaRPr lang="sk-SK" b="1" dirty="0"/>
          </a:p>
        </p:txBody>
      </p:sp>
      <p:sp>
        <p:nvSpPr>
          <p:cNvPr id="12" name="Zástupný objekt pre obsah 11"/>
          <p:cNvSpPr>
            <a:spLocks noGrp="1"/>
          </p:cNvSpPr>
          <p:nvPr>
            <p:ph idx="1"/>
          </p:nvPr>
        </p:nvSpPr>
        <p:spPr>
          <a:xfrm>
            <a:off x="1213502" y="2036618"/>
            <a:ext cx="9907541" cy="414865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hu-HU" dirty="0" smtClean="0"/>
              <a:t>Könyvesbolt és </a:t>
            </a:r>
            <a:r>
              <a:rPr lang="hu-HU" dirty="0" smtClean="0"/>
              <a:t>kávézó</a:t>
            </a:r>
            <a:endParaRPr lang="hu-HU" dirty="0" smtClean="0"/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sk-SK" dirty="0" err="1" smtClean="0"/>
              <a:t>Jogi</a:t>
            </a:r>
            <a:r>
              <a:rPr lang="sk-SK" dirty="0" smtClean="0"/>
              <a:t> </a:t>
            </a:r>
            <a:r>
              <a:rPr lang="sk-SK" dirty="0" err="1" smtClean="0"/>
              <a:t>formája</a:t>
            </a:r>
            <a:r>
              <a:rPr lang="sk-SK" dirty="0" smtClean="0"/>
              <a:t>: s</a:t>
            </a:r>
            <a:r>
              <a:rPr lang="sk-SK" dirty="0" smtClean="0"/>
              <a:t>. r. o. (spoločnosť s ručením obmedzeným/ </a:t>
            </a:r>
            <a:r>
              <a:rPr lang="sk-SK" dirty="0" err="1" smtClean="0"/>
              <a:t>korlátolt</a:t>
            </a:r>
            <a:r>
              <a:rPr lang="sk-SK" dirty="0" smtClean="0"/>
              <a:t> </a:t>
            </a:r>
            <a:r>
              <a:rPr lang="sk-SK" dirty="0" err="1" smtClean="0"/>
              <a:t>felel</a:t>
            </a:r>
            <a:r>
              <a:rPr lang="hu-HU" dirty="0" err="1" smtClean="0"/>
              <a:t>ősségű</a:t>
            </a:r>
            <a:r>
              <a:rPr lang="hu-HU" dirty="0" smtClean="0"/>
              <a:t> társaság</a:t>
            </a:r>
            <a:r>
              <a:rPr lang="hu-HU" dirty="0" smtClean="0"/>
              <a:t>)</a:t>
            </a:r>
            <a:endParaRPr lang="hu-HU" dirty="0" smtClean="0"/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hu-HU" dirty="0" smtClean="0"/>
              <a:t>Megalakulás</a:t>
            </a:r>
            <a:r>
              <a:rPr lang="hu-HU" dirty="0" smtClean="0"/>
              <a:t>: 2024. szeptember</a:t>
            </a:r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hu-HU" dirty="0" smtClean="0"/>
              <a:t>Alkalmazottak száma: 11</a:t>
            </a:r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r>
              <a:rPr lang="hu-HU" dirty="0" err="1" smtClean="0"/>
              <a:t>Sz</a:t>
            </a:r>
            <a:r>
              <a:rPr lang="sk-SK" dirty="0" err="1" smtClean="0"/>
              <a:t>ékhely</a:t>
            </a:r>
            <a:r>
              <a:rPr lang="sk-SK" dirty="0" smtClean="0"/>
              <a:t>: </a:t>
            </a:r>
            <a:r>
              <a:rPr lang="sk-SK" dirty="0" err="1" smtClean="0"/>
              <a:t>Pozsonyi</a:t>
            </a:r>
            <a:r>
              <a:rPr lang="sk-SK" dirty="0" smtClean="0"/>
              <a:t> </a:t>
            </a:r>
            <a:r>
              <a:rPr lang="sk-SK" dirty="0" err="1" smtClean="0"/>
              <a:t>utca</a:t>
            </a:r>
            <a:r>
              <a:rPr lang="sk-SK" dirty="0" smtClean="0"/>
              <a:t> 38</a:t>
            </a:r>
            <a:r>
              <a:rPr lang="sk-SK" dirty="0" smtClean="0"/>
              <a:t>, 932 01  </a:t>
            </a:r>
            <a:r>
              <a:rPr lang="sk-SK" dirty="0" err="1" smtClean="0"/>
              <a:t>Nagymegyer</a:t>
            </a:r>
            <a:endParaRPr lang="sk-SK" dirty="0" smtClean="0"/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endParaRPr lang="sk-SK" dirty="0" smtClean="0"/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endParaRPr lang="hu-HU" dirty="0" smtClean="0"/>
          </a:p>
          <a:p>
            <a:pPr>
              <a:lnSpc>
                <a:spcPct val="150000"/>
              </a:lnSpc>
              <a:spcBef>
                <a:spcPts val="600"/>
              </a:spcBef>
              <a:buBlip>
                <a:blip r:embed="rId2"/>
              </a:buBlip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18380987"/>
      </p:ext>
    </p:extLst>
  </p:cSld>
  <p:clrMapOvr>
    <a:masterClrMapping/>
  </p:clrMapOvr>
  <p:transition spd="slow" advTm="9169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14735" r="3090" b="-503"/>
          <a:stretch/>
        </p:blipFill>
        <p:spPr>
          <a:xfrm>
            <a:off x="2622884" y="103153"/>
            <a:ext cx="9444790" cy="663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BlokTextu 4"/>
          <p:cNvSpPr txBox="1"/>
          <p:nvPr/>
        </p:nvSpPr>
        <p:spPr>
          <a:xfrm>
            <a:off x="240632" y="2009274"/>
            <a:ext cx="256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u="sng" dirty="0" smtClean="0">
                <a:latin typeface="Book Antiqua" panose="02040602050305030304" pitchFamily="18" charset="0"/>
              </a:rPr>
              <a:t>A </a:t>
            </a:r>
            <a:r>
              <a:rPr lang="sk-SK" sz="2800" b="1" u="sng" dirty="0" err="1" smtClean="0">
                <a:latin typeface="Book Antiqua" panose="02040602050305030304" pitchFamily="18" charset="0"/>
              </a:rPr>
              <a:t>csapatunk</a:t>
            </a:r>
            <a:r>
              <a:rPr lang="sk-SK" sz="2800" b="1" u="sng" dirty="0" smtClean="0">
                <a:latin typeface="Book Antiqua" panose="02040602050305030304" pitchFamily="18" charset="0"/>
              </a:rPr>
              <a:t>:</a:t>
            </a:r>
            <a:endParaRPr lang="sk-SK" sz="2800" b="1" u="sng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9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167</Words>
  <Application>Microsoft Office PowerPoint</Application>
  <PresentationFormat>Širokouhlá</PresentationFormat>
  <Paragraphs>16</Paragraphs>
  <Slides>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</vt:i4>
      </vt:variant>
    </vt:vector>
  </HeadingPairs>
  <TitlesOfParts>
    <vt:vector size="10" baseType="lpstr">
      <vt:lpstr>Arial</vt:lpstr>
      <vt:lpstr>Book Antiqua</vt:lpstr>
      <vt:lpstr>Brush Script MT</vt:lpstr>
      <vt:lpstr>Calibri</vt:lpstr>
      <vt:lpstr>Courier New</vt:lpstr>
      <vt:lpstr>Motív balíka Office</vt:lpstr>
      <vt:lpstr>Book Nook Café s. r. o.</vt:lpstr>
      <vt:lpstr>Tevékenység:</vt:lpstr>
      <vt:lpstr>Cég adatai: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ziak</dc:creator>
  <cp:lastModifiedBy>Tanár</cp:lastModifiedBy>
  <cp:revision>41</cp:revision>
  <dcterms:created xsi:type="dcterms:W3CDTF">2025-10-07T11:32:03Z</dcterms:created>
  <dcterms:modified xsi:type="dcterms:W3CDTF">2025-12-12T11:44:53Z</dcterms:modified>
</cp:coreProperties>
</file>