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ontime" charset="1" panose="00000000000000000000"/>
      <p:regular r:id="rId10"/>
    </p:embeddedFont>
    <p:embeddedFont>
      <p:font typeface="Agbalumo" charset="1" panose="00000000000000000000"/>
      <p:regular r:id="rId11"/>
    </p:embeddedFont>
    <p:embeddedFont>
      <p:font typeface="Times New Roman MT Bold" charset="1" panose="020308020704050203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7.png" Type="http://schemas.openxmlformats.org/officeDocument/2006/relationships/image"/><Relationship Id="rId16" Target="../media/image8.png" Type="http://schemas.openxmlformats.org/officeDocument/2006/relationships/image"/><Relationship Id="rId17" Target="../media/image9.png" Type="http://schemas.openxmlformats.org/officeDocument/2006/relationships/image"/><Relationship Id="rId18" Target="../media/image10.png" Type="http://schemas.openxmlformats.org/officeDocument/2006/relationships/image"/><Relationship Id="rId19" Target="../media/image11.svg" Type="http://schemas.openxmlformats.org/officeDocument/2006/relationships/image"/><Relationship Id="rId2" Target="../media/image14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31.png" Type="http://schemas.openxmlformats.org/officeDocument/2006/relationships/image"/><Relationship Id="rId23" Target="../media/image32.svg" Type="http://schemas.openxmlformats.org/officeDocument/2006/relationships/image"/><Relationship Id="rId24" Target="../media/image33.png" Type="http://schemas.openxmlformats.org/officeDocument/2006/relationships/image"/><Relationship Id="rId25" Target="../media/image34.sv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37.jpe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15" Target="../media/image40.png" Type="http://schemas.openxmlformats.org/officeDocument/2006/relationships/image"/><Relationship Id="rId16" Target="../media/image41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B4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105126" y="5716115"/>
            <a:ext cx="6182874" cy="4570885"/>
          </a:xfrm>
          <a:custGeom>
            <a:avLst/>
            <a:gdLst/>
            <a:ahLst/>
            <a:cxnLst/>
            <a:rect r="r" b="b" t="t" l="l"/>
            <a:pathLst>
              <a:path h="4570885" w="6182874">
                <a:moveTo>
                  <a:pt x="0" y="0"/>
                </a:moveTo>
                <a:lnTo>
                  <a:pt x="6182874" y="0"/>
                </a:lnTo>
                <a:lnTo>
                  <a:pt x="6182874" y="4570885"/>
                </a:lnTo>
                <a:lnTo>
                  <a:pt x="0" y="4570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7435"/>
            <a:ext cx="6041274" cy="4466203"/>
          </a:xfrm>
          <a:custGeom>
            <a:avLst/>
            <a:gdLst/>
            <a:ahLst/>
            <a:cxnLst/>
            <a:rect r="r" b="b" t="t" l="l"/>
            <a:pathLst>
              <a:path h="4466203" w="6041274">
                <a:moveTo>
                  <a:pt x="0" y="0"/>
                </a:moveTo>
                <a:lnTo>
                  <a:pt x="6041274" y="0"/>
                </a:lnTo>
                <a:lnTo>
                  <a:pt x="6041274" y="4466203"/>
                </a:lnTo>
                <a:lnTo>
                  <a:pt x="0" y="4466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8227636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0" y="0"/>
                </a:moveTo>
                <a:lnTo>
                  <a:pt x="3240424" y="0"/>
                </a:lnTo>
                <a:lnTo>
                  <a:pt x="3240424" y="2184738"/>
                </a:lnTo>
                <a:lnTo>
                  <a:pt x="0" y="2184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5047576" y="0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0" y="0"/>
                </a:moveTo>
                <a:lnTo>
                  <a:pt x="3240424" y="0"/>
                </a:lnTo>
                <a:lnTo>
                  <a:pt x="3240424" y="2184739"/>
                </a:lnTo>
                <a:lnTo>
                  <a:pt x="0" y="2184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0" y="-7435"/>
            <a:ext cx="4333633" cy="3717263"/>
          </a:xfrm>
          <a:custGeom>
            <a:avLst/>
            <a:gdLst/>
            <a:ahLst/>
            <a:cxnLst/>
            <a:rect r="r" b="b" t="t" l="l"/>
            <a:pathLst>
              <a:path h="3717263" w="4333633">
                <a:moveTo>
                  <a:pt x="0" y="0"/>
                </a:moveTo>
                <a:lnTo>
                  <a:pt x="4333633" y="0"/>
                </a:lnTo>
                <a:lnTo>
                  <a:pt x="4333633" y="3717263"/>
                </a:lnTo>
                <a:lnTo>
                  <a:pt x="0" y="3717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9371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54367" y="6554665"/>
            <a:ext cx="4333633" cy="3697527"/>
          </a:xfrm>
          <a:custGeom>
            <a:avLst/>
            <a:gdLst/>
            <a:ahLst/>
            <a:cxnLst/>
            <a:rect r="r" b="b" t="t" l="l"/>
            <a:pathLst>
              <a:path h="3697527" w="4333633">
                <a:moveTo>
                  <a:pt x="0" y="0"/>
                </a:moveTo>
                <a:lnTo>
                  <a:pt x="4333633" y="0"/>
                </a:lnTo>
                <a:lnTo>
                  <a:pt x="4333633" y="3697527"/>
                </a:lnTo>
                <a:lnTo>
                  <a:pt x="0" y="3697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9474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982166" y="217172"/>
            <a:ext cx="5698332" cy="3929475"/>
            <a:chOff x="0" y="0"/>
            <a:chExt cx="7597776" cy="52393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352233" y="1850954"/>
              <a:ext cx="4090960" cy="2166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632"/>
                </a:lnSpc>
              </a:pPr>
              <a:r>
                <a:rPr lang="en-US" sz="9737" spc="2444">
                  <a:solidFill>
                    <a:srgbClr val="7D9A68"/>
                  </a:solidFill>
                  <a:latin typeface="Moontime"/>
                  <a:ea typeface="Moontime"/>
                  <a:cs typeface="Moontime"/>
                  <a:sym typeface="Moontime"/>
                </a:rPr>
                <a:t>Flora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689751" y="2555042"/>
              <a:ext cx="6230223" cy="2684258"/>
            </a:xfrm>
            <a:custGeom>
              <a:avLst/>
              <a:gdLst/>
              <a:ahLst/>
              <a:cxnLst/>
              <a:rect r="r" b="b" t="t" l="l"/>
              <a:pathLst>
                <a:path h="2684258" w="6230223">
                  <a:moveTo>
                    <a:pt x="0" y="0"/>
                  </a:moveTo>
                  <a:lnTo>
                    <a:pt x="6230223" y="0"/>
                  </a:lnTo>
                  <a:lnTo>
                    <a:pt x="6230223" y="2684258"/>
                  </a:lnTo>
                  <a:lnTo>
                    <a:pt x="0" y="2684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202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227629" y="1443833"/>
              <a:ext cx="776460" cy="2610796"/>
              <a:chOff x="0" y="0"/>
              <a:chExt cx="480060" cy="161417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47771" y="50165"/>
                <a:ext cx="382486" cy="1512138"/>
              </a:xfrm>
              <a:custGeom>
                <a:avLst/>
                <a:gdLst/>
                <a:ahLst/>
                <a:cxnLst/>
                <a:rect r="r" b="b" t="t" l="l"/>
                <a:pathLst>
                  <a:path h="1512138" w="382486">
                    <a:moveTo>
                      <a:pt x="317989" y="1511935"/>
                    </a:moveTo>
                    <a:cubicBezTo>
                      <a:pt x="206229" y="1435735"/>
                      <a:pt x="173209" y="1402715"/>
                      <a:pt x="145269" y="1368425"/>
                    </a:cubicBezTo>
                    <a:cubicBezTo>
                      <a:pt x="116059" y="1332865"/>
                      <a:pt x="88119" y="1297305"/>
                      <a:pt x="66529" y="1249045"/>
                    </a:cubicBezTo>
                    <a:cubicBezTo>
                      <a:pt x="38589" y="1186815"/>
                      <a:pt x="15729" y="1091565"/>
                      <a:pt x="5569" y="1019175"/>
                    </a:cubicBezTo>
                    <a:cubicBezTo>
                      <a:pt x="-3321" y="956945"/>
                      <a:pt x="489" y="907415"/>
                      <a:pt x="3029" y="843915"/>
                    </a:cubicBezTo>
                    <a:cubicBezTo>
                      <a:pt x="6839" y="765175"/>
                      <a:pt x="10649" y="669925"/>
                      <a:pt x="29699" y="582295"/>
                    </a:cubicBezTo>
                    <a:cubicBezTo>
                      <a:pt x="51289" y="489585"/>
                      <a:pt x="97009" y="371475"/>
                      <a:pt x="128759" y="302895"/>
                    </a:cubicBezTo>
                    <a:cubicBezTo>
                      <a:pt x="147809" y="259715"/>
                      <a:pt x="161779" y="238125"/>
                      <a:pt x="184639" y="202565"/>
                    </a:cubicBezTo>
                    <a:cubicBezTo>
                      <a:pt x="215119" y="156845"/>
                      <a:pt x="265919" y="89535"/>
                      <a:pt x="298939" y="53975"/>
                    </a:cubicBezTo>
                    <a:cubicBezTo>
                      <a:pt x="320529" y="31115"/>
                      <a:pt x="342119" y="3175"/>
                      <a:pt x="358629" y="635"/>
                    </a:cubicBezTo>
                    <a:cubicBezTo>
                      <a:pt x="367519" y="-635"/>
                      <a:pt x="377679" y="5715"/>
                      <a:pt x="381489" y="12065"/>
                    </a:cubicBezTo>
                    <a:cubicBezTo>
                      <a:pt x="384029" y="17145"/>
                      <a:pt x="381489" y="29845"/>
                      <a:pt x="376409" y="32385"/>
                    </a:cubicBezTo>
                    <a:cubicBezTo>
                      <a:pt x="370059" y="36195"/>
                      <a:pt x="347199" y="29845"/>
                      <a:pt x="344659" y="23495"/>
                    </a:cubicBezTo>
                    <a:cubicBezTo>
                      <a:pt x="342119" y="18415"/>
                      <a:pt x="349739" y="5715"/>
                      <a:pt x="353549" y="1905"/>
                    </a:cubicBezTo>
                    <a:cubicBezTo>
                      <a:pt x="358629" y="-635"/>
                      <a:pt x="368789" y="-635"/>
                      <a:pt x="372599" y="1905"/>
                    </a:cubicBezTo>
                    <a:cubicBezTo>
                      <a:pt x="377679" y="6985"/>
                      <a:pt x="380219" y="29845"/>
                      <a:pt x="376409" y="33655"/>
                    </a:cubicBezTo>
                    <a:cubicBezTo>
                      <a:pt x="371329" y="37465"/>
                      <a:pt x="347199" y="31115"/>
                      <a:pt x="345929" y="26035"/>
                    </a:cubicBezTo>
                    <a:cubicBezTo>
                      <a:pt x="343389" y="19685"/>
                      <a:pt x="364979" y="1905"/>
                      <a:pt x="363709" y="635"/>
                    </a:cubicBezTo>
                    <a:cubicBezTo>
                      <a:pt x="363709" y="-635"/>
                      <a:pt x="349739" y="4445"/>
                      <a:pt x="349739" y="5715"/>
                    </a:cubicBezTo>
                    <a:cubicBezTo>
                      <a:pt x="351009" y="6985"/>
                      <a:pt x="370059" y="635"/>
                      <a:pt x="375139" y="4445"/>
                    </a:cubicBezTo>
                    <a:cubicBezTo>
                      <a:pt x="380219" y="8255"/>
                      <a:pt x="382759" y="18415"/>
                      <a:pt x="378949" y="29845"/>
                    </a:cubicBezTo>
                    <a:cubicBezTo>
                      <a:pt x="368789" y="65405"/>
                      <a:pt x="258299" y="158115"/>
                      <a:pt x="212579" y="229235"/>
                    </a:cubicBezTo>
                    <a:cubicBezTo>
                      <a:pt x="168129" y="299085"/>
                      <a:pt x="136379" y="376555"/>
                      <a:pt x="108439" y="451485"/>
                    </a:cubicBezTo>
                    <a:cubicBezTo>
                      <a:pt x="81769" y="525145"/>
                      <a:pt x="61449" y="603885"/>
                      <a:pt x="50019" y="676275"/>
                    </a:cubicBezTo>
                    <a:cubicBezTo>
                      <a:pt x="39859" y="739775"/>
                      <a:pt x="42399" y="800735"/>
                      <a:pt x="41129" y="860425"/>
                    </a:cubicBezTo>
                    <a:cubicBezTo>
                      <a:pt x="39859" y="916305"/>
                      <a:pt x="36049" y="965835"/>
                      <a:pt x="44939" y="1022985"/>
                    </a:cubicBezTo>
                    <a:cubicBezTo>
                      <a:pt x="53829" y="1089025"/>
                      <a:pt x="75419" y="1174115"/>
                      <a:pt x="100819" y="1231265"/>
                    </a:cubicBezTo>
                    <a:cubicBezTo>
                      <a:pt x="121139" y="1275715"/>
                      <a:pt x="143999" y="1307465"/>
                      <a:pt x="171939" y="1341755"/>
                    </a:cubicBezTo>
                    <a:cubicBezTo>
                      <a:pt x="201149" y="1377315"/>
                      <a:pt x="239249" y="1414145"/>
                      <a:pt x="270999" y="1439545"/>
                    </a:cubicBezTo>
                    <a:cubicBezTo>
                      <a:pt x="295129" y="1458595"/>
                      <a:pt x="334499" y="1468755"/>
                      <a:pt x="342119" y="1483995"/>
                    </a:cubicBezTo>
                    <a:cubicBezTo>
                      <a:pt x="345929" y="1492885"/>
                      <a:pt x="343389" y="1504315"/>
                      <a:pt x="339579" y="1509395"/>
                    </a:cubicBezTo>
                    <a:cubicBezTo>
                      <a:pt x="335769" y="1513205"/>
                      <a:pt x="317989" y="1511935"/>
                      <a:pt x="317989" y="1511935"/>
                    </a:cubicBezTo>
                  </a:path>
                </a:pathLst>
              </a:custGeom>
              <a:solidFill>
                <a:srgbClr val="7D9A68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Freeform 13" id="13"/>
            <p:cNvSpPr/>
            <p:nvPr/>
          </p:nvSpPr>
          <p:spPr>
            <a:xfrm flipH="true" flipV="false" rot="109437">
              <a:off x="37484" y="36359"/>
              <a:ext cx="2322745" cy="2392341"/>
            </a:xfrm>
            <a:custGeom>
              <a:avLst/>
              <a:gdLst/>
              <a:ahLst/>
              <a:cxnLst/>
              <a:rect r="r" b="b" t="t" l="l"/>
              <a:pathLst>
                <a:path h="2392341" w="2322745">
                  <a:moveTo>
                    <a:pt x="2322745" y="0"/>
                  </a:moveTo>
                  <a:lnTo>
                    <a:pt x="0" y="0"/>
                  </a:lnTo>
                  <a:lnTo>
                    <a:pt x="0" y="2392340"/>
                  </a:lnTo>
                  <a:lnTo>
                    <a:pt x="2322745" y="2392340"/>
                  </a:lnTo>
                  <a:lnTo>
                    <a:pt x="2322745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278923">
              <a:off x="1413254" y="190185"/>
              <a:ext cx="1278735" cy="1234561"/>
            </a:xfrm>
            <a:custGeom>
              <a:avLst/>
              <a:gdLst/>
              <a:ahLst/>
              <a:cxnLst/>
              <a:rect r="r" b="b" t="t" l="l"/>
              <a:pathLst>
                <a:path h="1234561" w="1278735">
                  <a:moveTo>
                    <a:pt x="0" y="0"/>
                  </a:moveTo>
                  <a:lnTo>
                    <a:pt x="1278735" y="0"/>
                  </a:lnTo>
                  <a:lnTo>
                    <a:pt x="1278735" y="1234561"/>
                  </a:lnTo>
                  <a:lnTo>
                    <a:pt x="0" y="123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4669441">
              <a:off x="5626871" y="3075769"/>
              <a:ext cx="1844487" cy="1747605"/>
            </a:xfrm>
            <a:custGeom>
              <a:avLst/>
              <a:gdLst/>
              <a:ahLst/>
              <a:cxnLst/>
              <a:rect r="r" b="b" t="t" l="l"/>
              <a:pathLst>
                <a:path h="1747605" w="1844487">
                  <a:moveTo>
                    <a:pt x="0" y="0"/>
                  </a:moveTo>
                  <a:lnTo>
                    <a:pt x="1844488" y="0"/>
                  </a:lnTo>
                  <a:lnTo>
                    <a:pt x="1844488" y="1747606"/>
                  </a:lnTo>
                  <a:lnTo>
                    <a:pt x="0" y="1747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-9084622">
            <a:off x="15612606" y="-608427"/>
            <a:ext cx="3323009" cy="3208214"/>
          </a:xfrm>
          <a:custGeom>
            <a:avLst/>
            <a:gdLst/>
            <a:ahLst/>
            <a:cxnLst/>
            <a:rect r="r" b="b" t="t" l="l"/>
            <a:pathLst>
              <a:path h="3208214" w="3323009">
                <a:moveTo>
                  <a:pt x="0" y="0"/>
                </a:moveTo>
                <a:lnTo>
                  <a:pt x="3323009" y="0"/>
                </a:lnTo>
                <a:lnTo>
                  <a:pt x="3323009" y="3208214"/>
                </a:lnTo>
                <a:lnTo>
                  <a:pt x="0" y="32082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-9084622">
            <a:off x="-647615" y="7654193"/>
            <a:ext cx="3323009" cy="3208214"/>
          </a:xfrm>
          <a:custGeom>
            <a:avLst/>
            <a:gdLst/>
            <a:ahLst/>
            <a:cxnLst/>
            <a:rect r="r" b="b" t="t" l="l"/>
            <a:pathLst>
              <a:path h="3208214" w="3323009">
                <a:moveTo>
                  <a:pt x="3323009" y="3208214"/>
                </a:moveTo>
                <a:lnTo>
                  <a:pt x="0" y="3208214"/>
                </a:lnTo>
                <a:lnTo>
                  <a:pt x="0" y="0"/>
                </a:lnTo>
                <a:lnTo>
                  <a:pt x="3323009" y="0"/>
                </a:lnTo>
                <a:lnTo>
                  <a:pt x="3323009" y="3208214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3538" y="6458259"/>
            <a:ext cx="11575473" cy="3631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48"/>
              </a:lnSpc>
            </a:pPr>
          </a:p>
          <a:p>
            <a:pPr algn="l">
              <a:lnSpc>
                <a:spcPts val="5648"/>
              </a:lnSpc>
            </a:pPr>
            <a:r>
              <a:rPr lang="en-US" sz="4034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 </a:t>
            </a:r>
            <a:r>
              <a:rPr lang="en-US" sz="4034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Class 4.b/2025.</a:t>
            </a:r>
          </a:p>
          <a:p>
            <a:pPr algn="l">
              <a:lnSpc>
                <a:spcPts val="5648"/>
              </a:lnSpc>
            </a:pPr>
            <a:r>
              <a:rPr lang="en-US" sz="4034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 School of Economics and Administration Bjelovar</a:t>
            </a:r>
          </a:p>
          <a:p>
            <a:pPr algn="l">
              <a:lnSpc>
                <a:spcPts val="5648"/>
              </a:lnSpc>
            </a:pPr>
            <a:r>
              <a:rPr lang="en-US" sz="4034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Croatia</a:t>
            </a:r>
          </a:p>
          <a:p>
            <a:pPr algn="l">
              <a:lnSpc>
                <a:spcPts val="5648"/>
              </a:lnSpc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2194406" y="4324659"/>
            <a:ext cx="13954367" cy="1543050"/>
            <a:chOff x="0" y="0"/>
            <a:chExt cx="3675224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75225" cy="406400"/>
            </a:xfrm>
            <a:custGeom>
              <a:avLst/>
              <a:gdLst/>
              <a:ahLst/>
              <a:cxnLst/>
              <a:rect r="r" b="b" t="t" l="l"/>
              <a:pathLst>
                <a:path h="406400" w="3675225">
                  <a:moveTo>
                    <a:pt x="28295" y="0"/>
                  </a:moveTo>
                  <a:lnTo>
                    <a:pt x="3646930" y="0"/>
                  </a:lnTo>
                  <a:cubicBezTo>
                    <a:pt x="3662556" y="0"/>
                    <a:pt x="3675225" y="12668"/>
                    <a:pt x="3675225" y="28295"/>
                  </a:cubicBezTo>
                  <a:lnTo>
                    <a:pt x="3675225" y="378105"/>
                  </a:lnTo>
                  <a:cubicBezTo>
                    <a:pt x="3675225" y="393732"/>
                    <a:pt x="3662556" y="406400"/>
                    <a:pt x="3646930" y="406400"/>
                  </a:cubicBezTo>
                  <a:lnTo>
                    <a:pt x="28295" y="406400"/>
                  </a:lnTo>
                  <a:cubicBezTo>
                    <a:pt x="12668" y="406400"/>
                    <a:pt x="0" y="393732"/>
                    <a:pt x="0" y="378105"/>
                  </a:cubicBezTo>
                  <a:lnTo>
                    <a:pt x="0" y="28295"/>
                  </a:lnTo>
                  <a:cubicBezTo>
                    <a:pt x="0" y="12668"/>
                    <a:pt x="12668" y="0"/>
                    <a:pt x="28295" y="0"/>
                  </a:cubicBezTo>
                  <a:close/>
                </a:path>
              </a:pathLst>
            </a:custGeom>
            <a:solidFill>
              <a:srgbClr val="8DA37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67522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166816" y="4315893"/>
            <a:ext cx="13903140" cy="128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82"/>
              </a:lnSpc>
            </a:pPr>
            <a:r>
              <a:rPr lang="en-US" sz="7558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Training company Flora d.o.o.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9337155">
            <a:off x="15374906" y="5361083"/>
            <a:ext cx="1500361" cy="1448530"/>
          </a:xfrm>
          <a:custGeom>
            <a:avLst/>
            <a:gdLst/>
            <a:ahLst/>
            <a:cxnLst/>
            <a:rect r="r" b="b" t="t" l="l"/>
            <a:pathLst>
              <a:path h="1448530" w="1500361">
                <a:moveTo>
                  <a:pt x="0" y="0"/>
                </a:moveTo>
                <a:lnTo>
                  <a:pt x="1500361" y="0"/>
                </a:lnTo>
                <a:lnTo>
                  <a:pt x="1500361" y="1448530"/>
                </a:lnTo>
                <a:lnTo>
                  <a:pt x="0" y="14485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true" rot="9337155">
            <a:off x="1412733" y="3422382"/>
            <a:ext cx="1500361" cy="1448530"/>
          </a:xfrm>
          <a:custGeom>
            <a:avLst/>
            <a:gdLst/>
            <a:ahLst/>
            <a:cxnLst/>
            <a:rect r="r" b="b" t="t" l="l"/>
            <a:pathLst>
              <a:path h="1448530" w="1500361">
                <a:moveTo>
                  <a:pt x="1500361" y="1448530"/>
                </a:moveTo>
                <a:lnTo>
                  <a:pt x="0" y="1448530"/>
                </a:lnTo>
                <a:lnTo>
                  <a:pt x="0" y="0"/>
                </a:lnTo>
                <a:lnTo>
                  <a:pt x="1500361" y="0"/>
                </a:lnTo>
                <a:lnTo>
                  <a:pt x="1500361" y="144853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DA3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0800000">
            <a:off x="15532351" y="8429103"/>
            <a:ext cx="2755649" cy="1857897"/>
          </a:xfrm>
          <a:custGeom>
            <a:avLst/>
            <a:gdLst/>
            <a:ahLst/>
            <a:cxnLst/>
            <a:rect r="r" b="b" t="t" l="l"/>
            <a:pathLst>
              <a:path h="1857897" w="2755649">
                <a:moveTo>
                  <a:pt x="0" y="1857897"/>
                </a:moveTo>
                <a:lnTo>
                  <a:pt x="2755649" y="1857897"/>
                </a:lnTo>
                <a:lnTo>
                  <a:pt x="2755649" y="0"/>
                </a:lnTo>
                <a:lnTo>
                  <a:pt x="0" y="0"/>
                </a:lnTo>
                <a:lnTo>
                  <a:pt x="0" y="1857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6720512" cy="10287000"/>
            <a:chOff x="0" y="0"/>
            <a:chExt cx="2233533" cy="3418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524" y="-2019"/>
              <a:ext cx="2234057" cy="3417049"/>
            </a:xfrm>
            <a:custGeom>
              <a:avLst/>
              <a:gdLst/>
              <a:ahLst/>
              <a:cxnLst/>
              <a:rect r="r" b="b" t="t" l="l"/>
              <a:pathLst>
                <a:path h="3417049" w="2234057">
                  <a:moveTo>
                    <a:pt x="58689" y="2415019"/>
                  </a:moveTo>
                  <a:lnTo>
                    <a:pt x="57631" y="2413749"/>
                  </a:lnTo>
                  <a:cubicBezTo>
                    <a:pt x="26963" y="2340089"/>
                    <a:pt x="35423" y="2252459"/>
                    <a:pt x="35423" y="2173719"/>
                  </a:cubicBezTo>
                  <a:cubicBezTo>
                    <a:pt x="35423" y="2140699"/>
                    <a:pt x="35423" y="2098789"/>
                    <a:pt x="36480" y="2067039"/>
                  </a:cubicBezTo>
                  <a:cubicBezTo>
                    <a:pt x="39653" y="1961629"/>
                    <a:pt x="17445" y="1858759"/>
                    <a:pt x="85128" y="1776209"/>
                  </a:cubicBezTo>
                  <a:cubicBezTo>
                    <a:pt x="124257" y="1726679"/>
                    <a:pt x="179249" y="1700009"/>
                    <a:pt x="240587" y="1701279"/>
                  </a:cubicBezTo>
                  <a:cubicBezTo>
                    <a:pt x="240587" y="1701279"/>
                    <a:pt x="454210" y="1702549"/>
                    <a:pt x="454210" y="1702549"/>
                  </a:cubicBezTo>
                  <a:cubicBezTo>
                    <a:pt x="579001" y="1710169"/>
                    <a:pt x="696388" y="1686039"/>
                    <a:pt x="736575" y="1545069"/>
                  </a:cubicBezTo>
                  <a:cubicBezTo>
                    <a:pt x="747150" y="1503159"/>
                    <a:pt x="743978" y="1418069"/>
                    <a:pt x="745035" y="1373619"/>
                  </a:cubicBezTo>
                  <a:cubicBezTo>
                    <a:pt x="743978" y="1354569"/>
                    <a:pt x="749265" y="1155179"/>
                    <a:pt x="746093" y="1142479"/>
                  </a:cubicBezTo>
                  <a:cubicBezTo>
                    <a:pt x="735517" y="1002779"/>
                    <a:pt x="837041" y="884669"/>
                    <a:pt x="952314" y="891019"/>
                  </a:cubicBezTo>
                  <a:cubicBezTo>
                    <a:pt x="1042205" y="892289"/>
                    <a:pt x="1139499" y="891019"/>
                    <a:pt x="1229390" y="891019"/>
                  </a:cubicBezTo>
                  <a:cubicBezTo>
                    <a:pt x="1337260" y="888479"/>
                    <a:pt x="1441957" y="734809"/>
                    <a:pt x="1439842" y="602729"/>
                  </a:cubicBezTo>
                  <a:cubicBezTo>
                    <a:pt x="1441957" y="503669"/>
                    <a:pt x="1441957" y="308089"/>
                    <a:pt x="1445129" y="206489"/>
                  </a:cubicBezTo>
                  <a:cubicBezTo>
                    <a:pt x="1462050" y="-38621"/>
                    <a:pt x="1660868" y="4559"/>
                    <a:pt x="1809982" y="749"/>
                  </a:cubicBezTo>
                  <a:cubicBezTo>
                    <a:pt x="1811040" y="749"/>
                    <a:pt x="2021491" y="749"/>
                    <a:pt x="2022548" y="749"/>
                  </a:cubicBezTo>
                  <a:cubicBezTo>
                    <a:pt x="2296287" y="15989"/>
                    <a:pt x="2210791" y="402069"/>
                    <a:pt x="2222424" y="595109"/>
                  </a:cubicBezTo>
                  <a:cubicBezTo>
                    <a:pt x="2222424" y="732269"/>
                    <a:pt x="2134648" y="855459"/>
                    <a:pt x="2020433" y="849109"/>
                  </a:cubicBezTo>
                  <a:cubicBezTo>
                    <a:pt x="1926312" y="846569"/>
                    <a:pt x="1741242" y="849109"/>
                    <a:pt x="1621739" y="849109"/>
                  </a:cubicBezTo>
                  <a:cubicBezTo>
                    <a:pt x="1573092" y="849109"/>
                    <a:pt x="1517042" y="910069"/>
                    <a:pt x="1467338" y="1016749"/>
                  </a:cubicBezTo>
                  <a:cubicBezTo>
                    <a:pt x="1452532" y="1048499"/>
                    <a:pt x="1444072" y="1085329"/>
                    <a:pt x="1443014" y="1123429"/>
                  </a:cubicBezTo>
                  <a:cubicBezTo>
                    <a:pt x="1439842" y="1203439"/>
                    <a:pt x="1440899" y="1285989"/>
                    <a:pt x="1441957" y="1365999"/>
                  </a:cubicBezTo>
                  <a:lnTo>
                    <a:pt x="1443014" y="1471409"/>
                  </a:lnTo>
                  <a:cubicBezTo>
                    <a:pt x="1444072" y="1625079"/>
                    <a:pt x="1354180" y="1724139"/>
                    <a:pt x="1238908" y="1725409"/>
                  </a:cubicBezTo>
                  <a:cubicBezTo>
                    <a:pt x="1238908" y="1725409"/>
                    <a:pt x="945968" y="1725409"/>
                    <a:pt x="945968" y="1725409"/>
                  </a:cubicBezTo>
                  <a:cubicBezTo>
                    <a:pt x="840214" y="1725409"/>
                    <a:pt x="740805" y="1796529"/>
                    <a:pt x="737632" y="1933689"/>
                  </a:cubicBezTo>
                  <a:cubicBezTo>
                    <a:pt x="733402" y="2042909"/>
                    <a:pt x="737632" y="2174989"/>
                    <a:pt x="736575" y="2285479"/>
                  </a:cubicBezTo>
                  <a:cubicBezTo>
                    <a:pt x="735517" y="2442959"/>
                    <a:pt x="649856" y="2534399"/>
                    <a:pt x="503915" y="2535669"/>
                  </a:cubicBezTo>
                  <a:lnTo>
                    <a:pt x="258565" y="2535669"/>
                  </a:lnTo>
                  <a:cubicBezTo>
                    <a:pt x="166558" y="2538209"/>
                    <a:pt x="104163" y="2520429"/>
                    <a:pt x="58689" y="2415019"/>
                  </a:cubicBezTo>
                  <a:close/>
                  <a:moveTo>
                    <a:pt x="205688" y="1654289"/>
                  </a:moveTo>
                  <a:lnTo>
                    <a:pt x="485937" y="1654289"/>
                  </a:lnTo>
                  <a:cubicBezTo>
                    <a:pt x="613900" y="1654289"/>
                    <a:pt x="696388" y="1555229"/>
                    <a:pt x="696388" y="1401559"/>
                  </a:cubicBezTo>
                  <a:lnTo>
                    <a:pt x="696388" y="1303769"/>
                  </a:lnTo>
                  <a:cubicBezTo>
                    <a:pt x="695330" y="1219949"/>
                    <a:pt x="695330" y="1133589"/>
                    <a:pt x="698503" y="1049769"/>
                  </a:cubicBezTo>
                  <a:cubicBezTo>
                    <a:pt x="701676" y="934199"/>
                    <a:pt x="774646" y="837679"/>
                    <a:pt x="876170" y="841489"/>
                  </a:cubicBezTo>
                  <a:cubicBezTo>
                    <a:pt x="876170" y="841489"/>
                    <a:pt x="1188146" y="841489"/>
                    <a:pt x="1188146" y="841489"/>
                  </a:cubicBezTo>
                  <a:cubicBezTo>
                    <a:pt x="1188146" y="841489"/>
                    <a:pt x="1197664" y="841489"/>
                    <a:pt x="1197664" y="841489"/>
                  </a:cubicBezTo>
                  <a:cubicBezTo>
                    <a:pt x="1250541" y="840219"/>
                    <a:pt x="1299188" y="813549"/>
                    <a:pt x="1335145" y="769099"/>
                  </a:cubicBezTo>
                  <a:cubicBezTo>
                    <a:pt x="1371101" y="723379"/>
                    <a:pt x="1390137" y="663689"/>
                    <a:pt x="1389079" y="601459"/>
                  </a:cubicBezTo>
                  <a:lnTo>
                    <a:pt x="1389079" y="249669"/>
                  </a:lnTo>
                  <a:cubicBezTo>
                    <a:pt x="1388022" y="104889"/>
                    <a:pt x="1309763" y="9639"/>
                    <a:pt x="1189204" y="7099"/>
                  </a:cubicBezTo>
                  <a:cubicBezTo>
                    <a:pt x="1189204" y="7099"/>
                    <a:pt x="1085564" y="7099"/>
                    <a:pt x="1085564" y="7099"/>
                  </a:cubicBezTo>
                  <a:cubicBezTo>
                    <a:pt x="1010479" y="7099"/>
                    <a:pt x="924817" y="7099"/>
                    <a:pt x="864537" y="10909"/>
                  </a:cubicBezTo>
                  <a:cubicBezTo>
                    <a:pt x="777819" y="15989"/>
                    <a:pt x="701676" y="108699"/>
                    <a:pt x="698503" y="211569"/>
                  </a:cubicBezTo>
                  <a:cubicBezTo>
                    <a:pt x="696388" y="275069"/>
                    <a:pt x="696388" y="339839"/>
                    <a:pt x="695330" y="400799"/>
                  </a:cubicBezTo>
                  <a:cubicBezTo>
                    <a:pt x="692158" y="454139"/>
                    <a:pt x="699561" y="610349"/>
                    <a:pt x="686870" y="659879"/>
                  </a:cubicBezTo>
                  <a:cubicBezTo>
                    <a:pt x="649856" y="797039"/>
                    <a:pt x="543044" y="817359"/>
                    <a:pt x="483822" y="817359"/>
                  </a:cubicBezTo>
                  <a:cubicBezTo>
                    <a:pt x="483822" y="817359"/>
                    <a:pt x="204630" y="817359"/>
                    <a:pt x="204630" y="817359"/>
                  </a:cubicBezTo>
                  <a:cubicBezTo>
                    <a:pt x="146465" y="816089"/>
                    <a:pt x="90415" y="845299"/>
                    <a:pt x="50229" y="897369"/>
                  </a:cubicBezTo>
                  <a:cubicBezTo>
                    <a:pt x="-21066" y="982459"/>
                    <a:pt x="5812" y="1076439"/>
                    <a:pt x="1582" y="1181849"/>
                  </a:cubicBezTo>
                  <a:cubicBezTo>
                    <a:pt x="524" y="1265669"/>
                    <a:pt x="-746" y="1349489"/>
                    <a:pt x="1582" y="1433309"/>
                  </a:cubicBezTo>
                  <a:cubicBezTo>
                    <a:pt x="7927" y="1561579"/>
                    <a:pt x="94645" y="1658099"/>
                    <a:pt x="205688" y="1654289"/>
                  </a:cubicBezTo>
                  <a:close/>
                  <a:moveTo>
                    <a:pt x="1723263" y="2573769"/>
                  </a:moveTo>
                  <a:cubicBezTo>
                    <a:pt x="1723263" y="2573769"/>
                    <a:pt x="2130418" y="2573769"/>
                    <a:pt x="2130418" y="2573769"/>
                  </a:cubicBezTo>
                  <a:cubicBezTo>
                    <a:pt x="2181180" y="2573769"/>
                    <a:pt x="2222424" y="2525509"/>
                    <a:pt x="2223482" y="2465819"/>
                  </a:cubicBezTo>
                  <a:cubicBezTo>
                    <a:pt x="2225597" y="2463279"/>
                    <a:pt x="2221367" y="1176769"/>
                    <a:pt x="2222424" y="1174229"/>
                  </a:cubicBezTo>
                  <a:cubicBezTo>
                    <a:pt x="2222424" y="1155179"/>
                    <a:pt x="2220309" y="1136129"/>
                    <a:pt x="2219251" y="1119619"/>
                  </a:cubicBezTo>
                  <a:cubicBezTo>
                    <a:pt x="2213964" y="1024369"/>
                    <a:pt x="2134648" y="916419"/>
                    <a:pt x="2028893" y="916419"/>
                  </a:cubicBezTo>
                  <a:cubicBezTo>
                    <a:pt x="1928427" y="913879"/>
                    <a:pt x="1808924" y="912609"/>
                    <a:pt x="1688364" y="916419"/>
                  </a:cubicBezTo>
                  <a:cubicBezTo>
                    <a:pt x="1579437" y="920229"/>
                    <a:pt x="1499064" y="1016749"/>
                    <a:pt x="1499064" y="1145019"/>
                  </a:cubicBezTo>
                  <a:lnTo>
                    <a:pt x="1499064" y="1316469"/>
                  </a:lnTo>
                  <a:lnTo>
                    <a:pt x="1498006" y="1552689"/>
                  </a:lnTo>
                  <a:cubicBezTo>
                    <a:pt x="1496949" y="1627619"/>
                    <a:pt x="1475798" y="1689849"/>
                    <a:pt x="1438784" y="1731759"/>
                  </a:cubicBezTo>
                  <a:cubicBezTo>
                    <a:pt x="1400712" y="1774939"/>
                    <a:pt x="1346778" y="1795259"/>
                    <a:pt x="1283325" y="1792719"/>
                  </a:cubicBezTo>
                  <a:cubicBezTo>
                    <a:pt x="1181801" y="1787639"/>
                    <a:pt x="1095082" y="1790179"/>
                    <a:pt x="988270" y="1795259"/>
                  </a:cubicBezTo>
                  <a:cubicBezTo>
                    <a:pt x="876170" y="1800339"/>
                    <a:pt x="793682" y="1903209"/>
                    <a:pt x="795797" y="2032749"/>
                  </a:cubicBezTo>
                  <a:cubicBezTo>
                    <a:pt x="797912" y="2152129"/>
                    <a:pt x="797912" y="2281669"/>
                    <a:pt x="795797" y="2378189"/>
                  </a:cubicBezTo>
                  <a:cubicBezTo>
                    <a:pt x="793682" y="2498839"/>
                    <a:pt x="702733" y="2592819"/>
                    <a:pt x="588518" y="2592819"/>
                  </a:cubicBezTo>
                  <a:lnTo>
                    <a:pt x="302982" y="2592819"/>
                  </a:lnTo>
                  <a:cubicBezTo>
                    <a:pt x="197227" y="2585199"/>
                    <a:pt x="78782" y="2653779"/>
                    <a:pt x="74552" y="2789669"/>
                  </a:cubicBezTo>
                  <a:cubicBezTo>
                    <a:pt x="71379" y="2920479"/>
                    <a:pt x="70322" y="3052559"/>
                    <a:pt x="71379" y="3183369"/>
                  </a:cubicBezTo>
                  <a:cubicBezTo>
                    <a:pt x="72437" y="3229089"/>
                    <a:pt x="85128" y="3274809"/>
                    <a:pt x="105221" y="3315449"/>
                  </a:cubicBezTo>
                  <a:cubicBezTo>
                    <a:pt x="142235" y="3382759"/>
                    <a:pt x="202515" y="3417049"/>
                    <a:pt x="286061" y="3417049"/>
                  </a:cubicBezTo>
                  <a:cubicBezTo>
                    <a:pt x="286061" y="3417049"/>
                    <a:pt x="859250" y="3417049"/>
                    <a:pt x="859250" y="3417049"/>
                  </a:cubicBezTo>
                  <a:cubicBezTo>
                    <a:pt x="999903" y="3415779"/>
                    <a:pt x="1283325" y="3417049"/>
                    <a:pt x="1423978" y="3417049"/>
                  </a:cubicBezTo>
                  <a:cubicBezTo>
                    <a:pt x="1486373" y="3417049"/>
                    <a:pt x="1537136" y="3356089"/>
                    <a:pt x="1537136" y="3281159"/>
                  </a:cubicBezTo>
                  <a:lnTo>
                    <a:pt x="1537136" y="2798559"/>
                  </a:lnTo>
                  <a:cubicBezTo>
                    <a:pt x="1536078" y="2676639"/>
                    <a:pt x="1619624" y="2573769"/>
                    <a:pt x="1723263" y="2573769"/>
                  </a:cubicBezTo>
                  <a:close/>
                  <a:moveTo>
                    <a:pt x="2061677" y="2632189"/>
                  </a:moveTo>
                  <a:lnTo>
                    <a:pt x="1760277" y="2632189"/>
                  </a:lnTo>
                  <a:cubicBezTo>
                    <a:pt x="1665098" y="2632189"/>
                    <a:pt x="1587898" y="2724899"/>
                    <a:pt x="1587898" y="2839199"/>
                  </a:cubicBezTo>
                  <a:lnTo>
                    <a:pt x="1587898" y="3201149"/>
                  </a:lnTo>
                  <a:cubicBezTo>
                    <a:pt x="1587898" y="3315449"/>
                    <a:pt x="1665098" y="3408159"/>
                    <a:pt x="1760277" y="3408159"/>
                  </a:cubicBezTo>
                  <a:lnTo>
                    <a:pt x="2061677" y="3408159"/>
                  </a:lnTo>
                  <a:cubicBezTo>
                    <a:pt x="2156856" y="3408159"/>
                    <a:pt x="2234057" y="3315449"/>
                    <a:pt x="2234057" y="3201149"/>
                  </a:cubicBezTo>
                  <a:lnTo>
                    <a:pt x="2234057" y="2839199"/>
                  </a:lnTo>
                  <a:cubicBezTo>
                    <a:pt x="2234057" y="2724899"/>
                    <a:pt x="2156856" y="2632189"/>
                    <a:pt x="2061677" y="2632189"/>
                  </a:cubicBezTo>
                  <a:close/>
                  <a:moveTo>
                    <a:pt x="189824" y="771639"/>
                  </a:moveTo>
                  <a:lnTo>
                    <a:pt x="479591" y="771639"/>
                  </a:lnTo>
                  <a:cubicBezTo>
                    <a:pt x="574770" y="771639"/>
                    <a:pt x="651971" y="678929"/>
                    <a:pt x="651971" y="564629"/>
                  </a:cubicBezTo>
                  <a:lnTo>
                    <a:pt x="651971" y="238239"/>
                  </a:lnTo>
                  <a:cubicBezTo>
                    <a:pt x="651971" y="123939"/>
                    <a:pt x="574770" y="31229"/>
                    <a:pt x="479591" y="31229"/>
                  </a:cubicBezTo>
                  <a:lnTo>
                    <a:pt x="189824" y="31229"/>
                  </a:lnTo>
                  <a:cubicBezTo>
                    <a:pt x="94645" y="31229"/>
                    <a:pt x="17445" y="123939"/>
                    <a:pt x="17445" y="238239"/>
                  </a:cubicBezTo>
                  <a:lnTo>
                    <a:pt x="17445" y="564629"/>
                  </a:lnTo>
                  <a:cubicBezTo>
                    <a:pt x="17445" y="678929"/>
                    <a:pt x="94645" y="771639"/>
                    <a:pt x="189824" y="771639"/>
                  </a:cubicBezTo>
                  <a:close/>
                </a:path>
              </a:pathLst>
            </a:custGeom>
            <a:blipFill>
              <a:blip r:embed="rId4"/>
              <a:stretch>
                <a:fillRect l="-65218" t="0" r="-65218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8514592" y="0"/>
            <a:ext cx="5678212" cy="1921070"/>
            <a:chOff x="0" y="0"/>
            <a:chExt cx="7570949" cy="25614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54294" y="-92896"/>
              <a:ext cx="7316656" cy="2654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9"/>
                </a:lnSpc>
              </a:pPr>
              <a:r>
                <a:rPr lang="en-US" sz="11999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Activity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true" flipV="true" rot="8936955">
              <a:off x="191870" y="204186"/>
              <a:ext cx="1081903" cy="1044529"/>
            </a:xfrm>
            <a:custGeom>
              <a:avLst/>
              <a:gdLst/>
              <a:ahLst/>
              <a:cxnLst/>
              <a:rect r="r" b="b" t="t" l="l"/>
              <a:pathLst>
                <a:path h="1044529" w="1081903">
                  <a:moveTo>
                    <a:pt x="1081903" y="1044529"/>
                  </a:moveTo>
                  <a:lnTo>
                    <a:pt x="0" y="1044529"/>
                  </a:lnTo>
                  <a:lnTo>
                    <a:pt x="0" y="0"/>
                  </a:lnTo>
                  <a:lnTo>
                    <a:pt x="1081903" y="0"/>
                  </a:lnTo>
                  <a:lnTo>
                    <a:pt x="1081903" y="104452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341692" y="2716383"/>
            <a:ext cx="272956" cy="3470002"/>
            <a:chOff x="0" y="0"/>
            <a:chExt cx="363941" cy="46266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2135344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3"/>
                  </a:lnTo>
                  <a:lnTo>
                    <a:pt x="0" y="356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4270007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-10800000">
            <a:off x="15532351" y="0"/>
            <a:ext cx="2755649" cy="1857897"/>
          </a:xfrm>
          <a:custGeom>
            <a:avLst/>
            <a:gdLst/>
            <a:ahLst/>
            <a:cxnLst/>
            <a:rect r="r" b="b" t="t" l="l"/>
            <a:pathLst>
              <a:path h="1857897" w="2755649">
                <a:moveTo>
                  <a:pt x="0" y="0"/>
                </a:moveTo>
                <a:lnTo>
                  <a:pt x="2755649" y="0"/>
                </a:lnTo>
                <a:lnTo>
                  <a:pt x="2755649" y="1857897"/>
                </a:lnTo>
                <a:lnTo>
                  <a:pt x="0" y="185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172963">
            <a:off x="15675338" y="-961174"/>
            <a:ext cx="2508383" cy="3059004"/>
          </a:xfrm>
          <a:custGeom>
            <a:avLst/>
            <a:gdLst/>
            <a:ahLst/>
            <a:cxnLst/>
            <a:rect r="r" b="b" t="t" l="l"/>
            <a:pathLst>
              <a:path h="3059004" w="2508383">
                <a:moveTo>
                  <a:pt x="0" y="0"/>
                </a:moveTo>
                <a:lnTo>
                  <a:pt x="2508383" y="0"/>
                </a:lnTo>
                <a:lnTo>
                  <a:pt x="2508383" y="3059004"/>
                </a:lnTo>
                <a:lnTo>
                  <a:pt x="0" y="3059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2775794">
            <a:off x="16094617" y="8283719"/>
            <a:ext cx="2329367" cy="2840691"/>
          </a:xfrm>
          <a:custGeom>
            <a:avLst/>
            <a:gdLst/>
            <a:ahLst/>
            <a:cxnLst/>
            <a:rect r="r" b="b" t="t" l="l"/>
            <a:pathLst>
              <a:path h="2840691" w="2329367">
                <a:moveTo>
                  <a:pt x="2329366" y="0"/>
                </a:moveTo>
                <a:lnTo>
                  <a:pt x="0" y="0"/>
                </a:lnTo>
                <a:lnTo>
                  <a:pt x="0" y="2840691"/>
                </a:lnTo>
                <a:lnTo>
                  <a:pt x="2329366" y="2840691"/>
                </a:lnTo>
                <a:lnTo>
                  <a:pt x="232936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195880">
            <a:off x="16412725" y="8186439"/>
            <a:ext cx="2528312" cy="4201123"/>
          </a:xfrm>
          <a:custGeom>
            <a:avLst/>
            <a:gdLst/>
            <a:ahLst/>
            <a:cxnLst/>
            <a:rect r="r" b="b" t="t" l="l"/>
            <a:pathLst>
              <a:path h="4201123" w="2528312">
                <a:moveTo>
                  <a:pt x="0" y="0"/>
                </a:moveTo>
                <a:lnTo>
                  <a:pt x="2528312" y="0"/>
                </a:lnTo>
                <a:lnTo>
                  <a:pt x="2528312" y="4201122"/>
                </a:lnTo>
                <a:lnTo>
                  <a:pt x="0" y="4201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8257544">
            <a:off x="16331503" y="-1787989"/>
            <a:ext cx="2528312" cy="4201123"/>
          </a:xfrm>
          <a:custGeom>
            <a:avLst/>
            <a:gdLst/>
            <a:ahLst/>
            <a:cxnLst/>
            <a:rect r="r" b="b" t="t" l="l"/>
            <a:pathLst>
              <a:path h="4201123" w="2528312">
                <a:moveTo>
                  <a:pt x="2528312" y="0"/>
                </a:moveTo>
                <a:lnTo>
                  <a:pt x="0" y="0"/>
                </a:lnTo>
                <a:lnTo>
                  <a:pt x="0" y="4201122"/>
                </a:lnTo>
                <a:lnTo>
                  <a:pt x="2528312" y="4201122"/>
                </a:lnTo>
                <a:lnTo>
                  <a:pt x="25283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785530" y="2348531"/>
            <a:ext cx="9144000" cy="559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1"/>
              </a:lnSpc>
              <a:spcBef>
                <a:spcPct val="0"/>
              </a:spcBef>
            </a:pPr>
            <a:r>
              <a:rPr lang="en-US" sz="318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Flora Ltd. is engaged in the sale of medicinal, aromatic, and honey-bearing herbs.</a:t>
            </a:r>
          </a:p>
          <a:p>
            <a:pPr algn="l">
              <a:lnSpc>
                <a:spcPts val="4461"/>
              </a:lnSpc>
              <a:spcBef>
                <a:spcPct val="0"/>
              </a:spcBef>
            </a:pPr>
          </a:p>
          <a:p>
            <a:pPr algn="l">
              <a:lnSpc>
                <a:spcPts val="4461"/>
              </a:lnSpc>
              <a:spcBef>
                <a:spcPct val="0"/>
              </a:spcBef>
            </a:pPr>
            <a:r>
              <a:rPr lang="en-US" sz="318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Our mission is to meet customer needs by offering natural, high-quality, and eco-friendly products.</a:t>
            </a:r>
          </a:p>
          <a:p>
            <a:pPr algn="l">
              <a:lnSpc>
                <a:spcPts val="4461"/>
              </a:lnSpc>
              <a:spcBef>
                <a:spcPct val="0"/>
              </a:spcBef>
            </a:pPr>
          </a:p>
          <a:p>
            <a:pPr algn="l">
              <a:lnSpc>
                <a:spcPts val="4461"/>
              </a:lnSpc>
              <a:spcBef>
                <a:spcPct val="0"/>
              </a:spcBef>
            </a:pPr>
            <a:r>
              <a:rPr lang="en-US" sz="318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 We participate in fairs and events both in Croatia and abroad, promoting the importance of herbal production and sustainable living.</a:t>
            </a:r>
          </a:p>
          <a:p>
            <a:pPr algn="l">
              <a:lnSpc>
                <a:spcPts val="4461"/>
              </a:lnSpc>
              <a:spcBef>
                <a:spcPct val="0"/>
              </a:spcBef>
            </a:pPr>
            <a:r>
              <a:rPr lang="en-US" sz="318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41692" y="8639462"/>
            <a:ext cx="8024012" cy="106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🌿 A blend of tradition, nature, and modern design!</a:t>
            </a:r>
          </a:p>
        </p:txBody>
      </p:sp>
      <p:grpSp>
        <p:nvGrpSpPr>
          <p:cNvPr name="Group 19" id="19"/>
          <p:cNvGrpSpPr/>
          <p:nvPr/>
        </p:nvGrpSpPr>
        <p:grpSpPr>
          <a:xfrm rot="-1060991">
            <a:off x="14762426" y="2991224"/>
            <a:ext cx="895147" cy="895147"/>
            <a:chOff x="0" y="0"/>
            <a:chExt cx="1193529" cy="119352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193529" cy="119352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14E38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44182" lIns="44182" bIns="44182" rIns="4418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194691" y="204836"/>
              <a:ext cx="841666" cy="840136"/>
            </a:xfrm>
            <a:custGeom>
              <a:avLst/>
              <a:gdLst/>
              <a:ahLst/>
              <a:cxnLst/>
              <a:rect r="r" b="b" t="t" l="l"/>
              <a:pathLst>
                <a:path h="840136" w="841666">
                  <a:moveTo>
                    <a:pt x="0" y="0"/>
                  </a:moveTo>
                  <a:lnTo>
                    <a:pt x="841666" y="0"/>
                  </a:lnTo>
                  <a:lnTo>
                    <a:pt x="841666" y="840136"/>
                  </a:lnTo>
                  <a:lnTo>
                    <a:pt x="0" y="840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4379238" y="7117326"/>
            <a:ext cx="1579286" cy="1579286"/>
            <a:chOff x="0" y="0"/>
            <a:chExt cx="2105715" cy="2105715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2105715" cy="2105715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A378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374861" y="224702"/>
              <a:ext cx="1358036" cy="1511984"/>
            </a:xfrm>
            <a:custGeom>
              <a:avLst/>
              <a:gdLst/>
              <a:ahLst/>
              <a:cxnLst/>
              <a:rect r="r" b="b" t="t" l="l"/>
              <a:pathLst>
                <a:path h="1511984" w="1358036">
                  <a:moveTo>
                    <a:pt x="0" y="0"/>
                  </a:moveTo>
                  <a:lnTo>
                    <a:pt x="1358036" y="0"/>
                  </a:lnTo>
                  <a:lnTo>
                    <a:pt x="1358036" y="1511984"/>
                  </a:lnTo>
                  <a:lnTo>
                    <a:pt x="0" y="15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slow">
    <p:circl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DA3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0800000">
            <a:off x="15532351" y="8429103"/>
            <a:ext cx="2755649" cy="1857897"/>
          </a:xfrm>
          <a:custGeom>
            <a:avLst/>
            <a:gdLst/>
            <a:ahLst/>
            <a:cxnLst/>
            <a:rect r="r" b="b" t="t" l="l"/>
            <a:pathLst>
              <a:path h="1857897" w="2755649">
                <a:moveTo>
                  <a:pt x="0" y="1857897"/>
                </a:moveTo>
                <a:lnTo>
                  <a:pt x="2755649" y="1857897"/>
                </a:lnTo>
                <a:lnTo>
                  <a:pt x="2755649" y="0"/>
                </a:lnTo>
                <a:lnTo>
                  <a:pt x="0" y="0"/>
                </a:lnTo>
                <a:lnTo>
                  <a:pt x="0" y="18578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6720512" cy="10287000"/>
            <a:chOff x="0" y="0"/>
            <a:chExt cx="2233533" cy="3418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524" y="-2019"/>
              <a:ext cx="2234057" cy="3417049"/>
            </a:xfrm>
            <a:custGeom>
              <a:avLst/>
              <a:gdLst/>
              <a:ahLst/>
              <a:cxnLst/>
              <a:rect r="r" b="b" t="t" l="l"/>
              <a:pathLst>
                <a:path h="3417049" w="2234057">
                  <a:moveTo>
                    <a:pt x="58689" y="2415019"/>
                  </a:moveTo>
                  <a:lnTo>
                    <a:pt x="57631" y="2413749"/>
                  </a:lnTo>
                  <a:cubicBezTo>
                    <a:pt x="26963" y="2340089"/>
                    <a:pt x="35423" y="2252459"/>
                    <a:pt x="35423" y="2173719"/>
                  </a:cubicBezTo>
                  <a:cubicBezTo>
                    <a:pt x="35423" y="2140699"/>
                    <a:pt x="35423" y="2098789"/>
                    <a:pt x="36480" y="2067039"/>
                  </a:cubicBezTo>
                  <a:cubicBezTo>
                    <a:pt x="39653" y="1961629"/>
                    <a:pt x="17445" y="1858759"/>
                    <a:pt x="85128" y="1776209"/>
                  </a:cubicBezTo>
                  <a:cubicBezTo>
                    <a:pt x="124257" y="1726679"/>
                    <a:pt x="179249" y="1700009"/>
                    <a:pt x="240587" y="1701279"/>
                  </a:cubicBezTo>
                  <a:cubicBezTo>
                    <a:pt x="240587" y="1701279"/>
                    <a:pt x="454210" y="1702549"/>
                    <a:pt x="454210" y="1702549"/>
                  </a:cubicBezTo>
                  <a:cubicBezTo>
                    <a:pt x="579001" y="1710169"/>
                    <a:pt x="696388" y="1686039"/>
                    <a:pt x="736575" y="1545069"/>
                  </a:cubicBezTo>
                  <a:cubicBezTo>
                    <a:pt x="747150" y="1503159"/>
                    <a:pt x="743978" y="1418069"/>
                    <a:pt x="745035" y="1373619"/>
                  </a:cubicBezTo>
                  <a:cubicBezTo>
                    <a:pt x="743978" y="1354569"/>
                    <a:pt x="749265" y="1155179"/>
                    <a:pt x="746093" y="1142479"/>
                  </a:cubicBezTo>
                  <a:cubicBezTo>
                    <a:pt x="735517" y="1002779"/>
                    <a:pt x="837041" y="884669"/>
                    <a:pt x="952314" y="891019"/>
                  </a:cubicBezTo>
                  <a:cubicBezTo>
                    <a:pt x="1042205" y="892289"/>
                    <a:pt x="1139499" y="891019"/>
                    <a:pt x="1229390" y="891019"/>
                  </a:cubicBezTo>
                  <a:cubicBezTo>
                    <a:pt x="1337260" y="888479"/>
                    <a:pt x="1441957" y="734809"/>
                    <a:pt x="1439842" y="602729"/>
                  </a:cubicBezTo>
                  <a:cubicBezTo>
                    <a:pt x="1441957" y="503669"/>
                    <a:pt x="1441957" y="308089"/>
                    <a:pt x="1445129" y="206489"/>
                  </a:cubicBezTo>
                  <a:cubicBezTo>
                    <a:pt x="1462050" y="-38621"/>
                    <a:pt x="1660868" y="4559"/>
                    <a:pt x="1809982" y="749"/>
                  </a:cubicBezTo>
                  <a:cubicBezTo>
                    <a:pt x="1811040" y="749"/>
                    <a:pt x="2021491" y="749"/>
                    <a:pt x="2022548" y="749"/>
                  </a:cubicBezTo>
                  <a:cubicBezTo>
                    <a:pt x="2296287" y="15989"/>
                    <a:pt x="2210791" y="402069"/>
                    <a:pt x="2222424" y="595109"/>
                  </a:cubicBezTo>
                  <a:cubicBezTo>
                    <a:pt x="2222424" y="732269"/>
                    <a:pt x="2134648" y="855459"/>
                    <a:pt x="2020433" y="849109"/>
                  </a:cubicBezTo>
                  <a:cubicBezTo>
                    <a:pt x="1926312" y="846569"/>
                    <a:pt x="1741242" y="849109"/>
                    <a:pt x="1621739" y="849109"/>
                  </a:cubicBezTo>
                  <a:cubicBezTo>
                    <a:pt x="1573092" y="849109"/>
                    <a:pt x="1517042" y="910069"/>
                    <a:pt x="1467338" y="1016749"/>
                  </a:cubicBezTo>
                  <a:cubicBezTo>
                    <a:pt x="1452532" y="1048499"/>
                    <a:pt x="1444072" y="1085329"/>
                    <a:pt x="1443014" y="1123429"/>
                  </a:cubicBezTo>
                  <a:cubicBezTo>
                    <a:pt x="1439842" y="1203439"/>
                    <a:pt x="1440899" y="1285989"/>
                    <a:pt x="1441957" y="1365999"/>
                  </a:cubicBezTo>
                  <a:lnTo>
                    <a:pt x="1443014" y="1471409"/>
                  </a:lnTo>
                  <a:cubicBezTo>
                    <a:pt x="1444072" y="1625079"/>
                    <a:pt x="1354180" y="1724139"/>
                    <a:pt x="1238908" y="1725409"/>
                  </a:cubicBezTo>
                  <a:cubicBezTo>
                    <a:pt x="1238908" y="1725409"/>
                    <a:pt x="945968" y="1725409"/>
                    <a:pt x="945968" y="1725409"/>
                  </a:cubicBezTo>
                  <a:cubicBezTo>
                    <a:pt x="840214" y="1725409"/>
                    <a:pt x="740805" y="1796529"/>
                    <a:pt x="737632" y="1933689"/>
                  </a:cubicBezTo>
                  <a:cubicBezTo>
                    <a:pt x="733402" y="2042909"/>
                    <a:pt x="737632" y="2174989"/>
                    <a:pt x="736575" y="2285479"/>
                  </a:cubicBezTo>
                  <a:cubicBezTo>
                    <a:pt x="735517" y="2442959"/>
                    <a:pt x="649856" y="2534399"/>
                    <a:pt x="503915" y="2535669"/>
                  </a:cubicBezTo>
                  <a:lnTo>
                    <a:pt x="258565" y="2535669"/>
                  </a:lnTo>
                  <a:cubicBezTo>
                    <a:pt x="166558" y="2538209"/>
                    <a:pt x="104163" y="2520429"/>
                    <a:pt x="58689" y="2415019"/>
                  </a:cubicBezTo>
                  <a:close/>
                  <a:moveTo>
                    <a:pt x="205688" y="1654289"/>
                  </a:moveTo>
                  <a:lnTo>
                    <a:pt x="485937" y="1654289"/>
                  </a:lnTo>
                  <a:cubicBezTo>
                    <a:pt x="613900" y="1654289"/>
                    <a:pt x="696388" y="1555229"/>
                    <a:pt x="696388" y="1401559"/>
                  </a:cubicBezTo>
                  <a:lnTo>
                    <a:pt x="696388" y="1303769"/>
                  </a:lnTo>
                  <a:cubicBezTo>
                    <a:pt x="695330" y="1219949"/>
                    <a:pt x="695330" y="1133589"/>
                    <a:pt x="698503" y="1049769"/>
                  </a:cubicBezTo>
                  <a:cubicBezTo>
                    <a:pt x="701676" y="934199"/>
                    <a:pt x="774646" y="837679"/>
                    <a:pt x="876170" y="841489"/>
                  </a:cubicBezTo>
                  <a:cubicBezTo>
                    <a:pt x="876170" y="841489"/>
                    <a:pt x="1188146" y="841489"/>
                    <a:pt x="1188146" y="841489"/>
                  </a:cubicBezTo>
                  <a:cubicBezTo>
                    <a:pt x="1188146" y="841489"/>
                    <a:pt x="1197664" y="841489"/>
                    <a:pt x="1197664" y="841489"/>
                  </a:cubicBezTo>
                  <a:cubicBezTo>
                    <a:pt x="1250541" y="840219"/>
                    <a:pt x="1299188" y="813549"/>
                    <a:pt x="1335145" y="769099"/>
                  </a:cubicBezTo>
                  <a:cubicBezTo>
                    <a:pt x="1371101" y="723379"/>
                    <a:pt x="1390137" y="663689"/>
                    <a:pt x="1389079" y="601459"/>
                  </a:cubicBezTo>
                  <a:lnTo>
                    <a:pt x="1389079" y="249669"/>
                  </a:lnTo>
                  <a:cubicBezTo>
                    <a:pt x="1388022" y="104889"/>
                    <a:pt x="1309763" y="9639"/>
                    <a:pt x="1189204" y="7099"/>
                  </a:cubicBezTo>
                  <a:cubicBezTo>
                    <a:pt x="1189204" y="7099"/>
                    <a:pt x="1085564" y="7099"/>
                    <a:pt x="1085564" y="7099"/>
                  </a:cubicBezTo>
                  <a:cubicBezTo>
                    <a:pt x="1010479" y="7099"/>
                    <a:pt x="924817" y="7099"/>
                    <a:pt x="864537" y="10909"/>
                  </a:cubicBezTo>
                  <a:cubicBezTo>
                    <a:pt x="777819" y="15989"/>
                    <a:pt x="701676" y="108699"/>
                    <a:pt x="698503" y="211569"/>
                  </a:cubicBezTo>
                  <a:cubicBezTo>
                    <a:pt x="696388" y="275069"/>
                    <a:pt x="696388" y="339839"/>
                    <a:pt x="695330" y="400799"/>
                  </a:cubicBezTo>
                  <a:cubicBezTo>
                    <a:pt x="692158" y="454139"/>
                    <a:pt x="699561" y="610349"/>
                    <a:pt x="686870" y="659879"/>
                  </a:cubicBezTo>
                  <a:cubicBezTo>
                    <a:pt x="649856" y="797039"/>
                    <a:pt x="543044" y="817359"/>
                    <a:pt x="483822" y="817359"/>
                  </a:cubicBezTo>
                  <a:cubicBezTo>
                    <a:pt x="483822" y="817359"/>
                    <a:pt x="204630" y="817359"/>
                    <a:pt x="204630" y="817359"/>
                  </a:cubicBezTo>
                  <a:cubicBezTo>
                    <a:pt x="146465" y="816089"/>
                    <a:pt x="90415" y="845299"/>
                    <a:pt x="50229" y="897369"/>
                  </a:cubicBezTo>
                  <a:cubicBezTo>
                    <a:pt x="-21066" y="982459"/>
                    <a:pt x="5812" y="1076439"/>
                    <a:pt x="1582" y="1181849"/>
                  </a:cubicBezTo>
                  <a:cubicBezTo>
                    <a:pt x="524" y="1265669"/>
                    <a:pt x="-746" y="1349489"/>
                    <a:pt x="1582" y="1433309"/>
                  </a:cubicBezTo>
                  <a:cubicBezTo>
                    <a:pt x="7927" y="1561579"/>
                    <a:pt x="94645" y="1658099"/>
                    <a:pt x="205688" y="1654289"/>
                  </a:cubicBezTo>
                  <a:close/>
                  <a:moveTo>
                    <a:pt x="1723263" y="2573769"/>
                  </a:moveTo>
                  <a:cubicBezTo>
                    <a:pt x="1723263" y="2573769"/>
                    <a:pt x="2130418" y="2573769"/>
                    <a:pt x="2130418" y="2573769"/>
                  </a:cubicBezTo>
                  <a:cubicBezTo>
                    <a:pt x="2181180" y="2573769"/>
                    <a:pt x="2222424" y="2525509"/>
                    <a:pt x="2223482" y="2465819"/>
                  </a:cubicBezTo>
                  <a:cubicBezTo>
                    <a:pt x="2225597" y="2463279"/>
                    <a:pt x="2221367" y="1176769"/>
                    <a:pt x="2222424" y="1174229"/>
                  </a:cubicBezTo>
                  <a:cubicBezTo>
                    <a:pt x="2222424" y="1155179"/>
                    <a:pt x="2220309" y="1136129"/>
                    <a:pt x="2219251" y="1119619"/>
                  </a:cubicBezTo>
                  <a:cubicBezTo>
                    <a:pt x="2213964" y="1024369"/>
                    <a:pt x="2134648" y="916419"/>
                    <a:pt x="2028893" y="916419"/>
                  </a:cubicBezTo>
                  <a:cubicBezTo>
                    <a:pt x="1928427" y="913879"/>
                    <a:pt x="1808924" y="912609"/>
                    <a:pt x="1688364" y="916419"/>
                  </a:cubicBezTo>
                  <a:cubicBezTo>
                    <a:pt x="1579437" y="920229"/>
                    <a:pt x="1499064" y="1016749"/>
                    <a:pt x="1499064" y="1145019"/>
                  </a:cubicBezTo>
                  <a:lnTo>
                    <a:pt x="1499064" y="1316469"/>
                  </a:lnTo>
                  <a:lnTo>
                    <a:pt x="1498006" y="1552689"/>
                  </a:lnTo>
                  <a:cubicBezTo>
                    <a:pt x="1496949" y="1627619"/>
                    <a:pt x="1475798" y="1689849"/>
                    <a:pt x="1438784" y="1731759"/>
                  </a:cubicBezTo>
                  <a:cubicBezTo>
                    <a:pt x="1400712" y="1774939"/>
                    <a:pt x="1346778" y="1795259"/>
                    <a:pt x="1283325" y="1792719"/>
                  </a:cubicBezTo>
                  <a:cubicBezTo>
                    <a:pt x="1181801" y="1787639"/>
                    <a:pt x="1095082" y="1790179"/>
                    <a:pt x="988270" y="1795259"/>
                  </a:cubicBezTo>
                  <a:cubicBezTo>
                    <a:pt x="876170" y="1800339"/>
                    <a:pt x="793682" y="1903209"/>
                    <a:pt x="795797" y="2032749"/>
                  </a:cubicBezTo>
                  <a:cubicBezTo>
                    <a:pt x="797912" y="2152129"/>
                    <a:pt x="797912" y="2281669"/>
                    <a:pt x="795797" y="2378189"/>
                  </a:cubicBezTo>
                  <a:cubicBezTo>
                    <a:pt x="793682" y="2498839"/>
                    <a:pt x="702733" y="2592819"/>
                    <a:pt x="588518" y="2592819"/>
                  </a:cubicBezTo>
                  <a:lnTo>
                    <a:pt x="302982" y="2592819"/>
                  </a:lnTo>
                  <a:cubicBezTo>
                    <a:pt x="197227" y="2585199"/>
                    <a:pt x="78782" y="2653779"/>
                    <a:pt x="74552" y="2789669"/>
                  </a:cubicBezTo>
                  <a:cubicBezTo>
                    <a:pt x="71379" y="2920479"/>
                    <a:pt x="70322" y="3052559"/>
                    <a:pt x="71379" y="3183369"/>
                  </a:cubicBezTo>
                  <a:cubicBezTo>
                    <a:pt x="72437" y="3229089"/>
                    <a:pt x="85128" y="3274809"/>
                    <a:pt x="105221" y="3315449"/>
                  </a:cubicBezTo>
                  <a:cubicBezTo>
                    <a:pt x="142235" y="3382759"/>
                    <a:pt x="202515" y="3417049"/>
                    <a:pt x="286061" y="3417049"/>
                  </a:cubicBezTo>
                  <a:cubicBezTo>
                    <a:pt x="286061" y="3417049"/>
                    <a:pt x="859250" y="3417049"/>
                    <a:pt x="859250" y="3417049"/>
                  </a:cubicBezTo>
                  <a:cubicBezTo>
                    <a:pt x="999903" y="3415779"/>
                    <a:pt x="1283325" y="3417049"/>
                    <a:pt x="1423978" y="3417049"/>
                  </a:cubicBezTo>
                  <a:cubicBezTo>
                    <a:pt x="1486373" y="3417049"/>
                    <a:pt x="1537136" y="3356089"/>
                    <a:pt x="1537136" y="3281159"/>
                  </a:cubicBezTo>
                  <a:lnTo>
                    <a:pt x="1537136" y="2798559"/>
                  </a:lnTo>
                  <a:cubicBezTo>
                    <a:pt x="1536078" y="2676639"/>
                    <a:pt x="1619624" y="2573769"/>
                    <a:pt x="1723263" y="2573769"/>
                  </a:cubicBezTo>
                  <a:close/>
                  <a:moveTo>
                    <a:pt x="2061677" y="2632189"/>
                  </a:moveTo>
                  <a:lnTo>
                    <a:pt x="1760277" y="2632189"/>
                  </a:lnTo>
                  <a:cubicBezTo>
                    <a:pt x="1665098" y="2632189"/>
                    <a:pt x="1587898" y="2724899"/>
                    <a:pt x="1587898" y="2839199"/>
                  </a:cubicBezTo>
                  <a:lnTo>
                    <a:pt x="1587898" y="3201149"/>
                  </a:lnTo>
                  <a:cubicBezTo>
                    <a:pt x="1587898" y="3315449"/>
                    <a:pt x="1665098" y="3408159"/>
                    <a:pt x="1760277" y="3408159"/>
                  </a:cubicBezTo>
                  <a:lnTo>
                    <a:pt x="2061677" y="3408159"/>
                  </a:lnTo>
                  <a:cubicBezTo>
                    <a:pt x="2156856" y="3408159"/>
                    <a:pt x="2234057" y="3315449"/>
                    <a:pt x="2234057" y="3201149"/>
                  </a:cubicBezTo>
                  <a:lnTo>
                    <a:pt x="2234057" y="2839199"/>
                  </a:lnTo>
                  <a:cubicBezTo>
                    <a:pt x="2234057" y="2724899"/>
                    <a:pt x="2156856" y="2632189"/>
                    <a:pt x="2061677" y="2632189"/>
                  </a:cubicBezTo>
                  <a:close/>
                  <a:moveTo>
                    <a:pt x="189824" y="771639"/>
                  </a:moveTo>
                  <a:lnTo>
                    <a:pt x="479591" y="771639"/>
                  </a:lnTo>
                  <a:cubicBezTo>
                    <a:pt x="574770" y="771639"/>
                    <a:pt x="651971" y="678929"/>
                    <a:pt x="651971" y="564629"/>
                  </a:cubicBezTo>
                  <a:lnTo>
                    <a:pt x="651971" y="238239"/>
                  </a:lnTo>
                  <a:cubicBezTo>
                    <a:pt x="651971" y="123939"/>
                    <a:pt x="574770" y="31229"/>
                    <a:pt x="479591" y="31229"/>
                  </a:cubicBezTo>
                  <a:lnTo>
                    <a:pt x="189824" y="31229"/>
                  </a:lnTo>
                  <a:cubicBezTo>
                    <a:pt x="94645" y="31229"/>
                    <a:pt x="17445" y="123939"/>
                    <a:pt x="17445" y="238239"/>
                  </a:cubicBezTo>
                  <a:lnTo>
                    <a:pt x="17445" y="564629"/>
                  </a:lnTo>
                  <a:cubicBezTo>
                    <a:pt x="17445" y="678929"/>
                    <a:pt x="94645" y="771639"/>
                    <a:pt x="189824" y="771639"/>
                  </a:cubicBezTo>
                  <a:close/>
                </a:path>
              </a:pathLst>
            </a:custGeom>
            <a:blipFill>
              <a:blip r:embed="rId4"/>
              <a:stretch>
                <a:fillRect l="-65218" t="0" r="-6521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800000">
            <a:off x="15532351" y="0"/>
            <a:ext cx="2755649" cy="1857897"/>
          </a:xfrm>
          <a:custGeom>
            <a:avLst/>
            <a:gdLst/>
            <a:ahLst/>
            <a:cxnLst/>
            <a:rect r="r" b="b" t="t" l="l"/>
            <a:pathLst>
              <a:path h="1857897" w="2755649">
                <a:moveTo>
                  <a:pt x="0" y="0"/>
                </a:moveTo>
                <a:lnTo>
                  <a:pt x="2755649" y="0"/>
                </a:lnTo>
                <a:lnTo>
                  <a:pt x="2755649" y="1857897"/>
                </a:lnTo>
                <a:lnTo>
                  <a:pt x="0" y="185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172963">
            <a:off x="15675338" y="-961174"/>
            <a:ext cx="2508383" cy="3059004"/>
          </a:xfrm>
          <a:custGeom>
            <a:avLst/>
            <a:gdLst/>
            <a:ahLst/>
            <a:cxnLst/>
            <a:rect r="r" b="b" t="t" l="l"/>
            <a:pathLst>
              <a:path h="3059004" w="2508383">
                <a:moveTo>
                  <a:pt x="0" y="0"/>
                </a:moveTo>
                <a:lnTo>
                  <a:pt x="2508383" y="0"/>
                </a:lnTo>
                <a:lnTo>
                  <a:pt x="2508383" y="3059004"/>
                </a:lnTo>
                <a:lnTo>
                  <a:pt x="0" y="3059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2775794">
            <a:off x="16094617" y="8283719"/>
            <a:ext cx="2329367" cy="2840691"/>
          </a:xfrm>
          <a:custGeom>
            <a:avLst/>
            <a:gdLst/>
            <a:ahLst/>
            <a:cxnLst/>
            <a:rect r="r" b="b" t="t" l="l"/>
            <a:pathLst>
              <a:path h="2840691" w="2329367">
                <a:moveTo>
                  <a:pt x="2329366" y="0"/>
                </a:moveTo>
                <a:lnTo>
                  <a:pt x="0" y="0"/>
                </a:lnTo>
                <a:lnTo>
                  <a:pt x="0" y="2840691"/>
                </a:lnTo>
                <a:lnTo>
                  <a:pt x="2329366" y="2840691"/>
                </a:lnTo>
                <a:lnTo>
                  <a:pt x="23293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95880">
            <a:off x="16412725" y="8186439"/>
            <a:ext cx="2528312" cy="4201123"/>
          </a:xfrm>
          <a:custGeom>
            <a:avLst/>
            <a:gdLst/>
            <a:ahLst/>
            <a:cxnLst/>
            <a:rect r="r" b="b" t="t" l="l"/>
            <a:pathLst>
              <a:path h="4201123" w="2528312">
                <a:moveTo>
                  <a:pt x="0" y="0"/>
                </a:moveTo>
                <a:lnTo>
                  <a:pt x="2528312" y="0"/>
                </a:lnTo>
                <a:lnTo>
                  <a:pt x="2528312" y="4201122"/>
                </a:lnTo>
                <a:lnTo>
                  <a:pt x="0" y="4201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8257544">
            <a:off x="16331503" y="-1787989"/>
            <a:ext cx="2528312" cy="4201123"/>
          </a:xfrm>
          <a:custGeom>
            <a:avLst/>
            <a:gdLst/>
            <a:ahLst/>
            <a:cxnLst/>
            <a:rect r="r" b="b" t="t" l="l"/>
            <a:pathLst>
              <a:path h="4201123" w="2528312">
                <a:moveTo>
                  <a:pt x="2528312" y="0"/>
                </a:moveTo>
                <a:lnTo>
                  <a:pt x="0" y="0"/>
                </a:lnTo>
                <a:lnTo>
                  <a:pt x="0" y="4201122"/>
                </a:lnTo>
                <a:lnTo>
                  <a:pt x="2528312" y="4201122"/>
                </a:lnTo>
                <a:lnTo>
                  <a:pt x="252831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370163" y="4525786"/>
            <a:ext cx="8687696" cy="4495202"/>
            <a:chOff x="0" y="0"/>
            <a:chExt cx="11583595" cy="5993603"/>
          </a:xfrm>
        </p:grpSpPr>
        <p:sp>
          <p:nvSpPr>
            <p:cNvPr name="Freeform 11" id="11"/>
            <p:cNvSpPr/>
            <p:nvPr/>
          </p:nvSpPr>
          <p:spPr>
            <a:xfrm flipH="true" flipV="false" rot="-10800000">
              <a:off x="1409" y="207446"/>
              <a:ext cx="1017575" cy="686063"/>
            </a:xfrm>
            <a:custGeom>
              <a:avLst/>
              <a:gdLst/>
              <a:ahLst/>
              <a:cxnLst/>
              <a:rect r="r" b="b" t="t" l="l"/>
              <a:pathLst>
                <a:path h="686063" w="1017575">
                  <a:moveTo>
                    <a:pt x="1017575" y="0"/>
                  </a:moveTo>
                  <a:lnTo>
                    <a:pt x="0" y="0"/>
                  </a:lnTo>
                  <a:lnTo>
                    <a:pt x="0" y="686063"/>
                  </a:lnTo>
                  <a:lnTo>
                    <a:pt x="1017575" y="686063"/>
                  </a:lnTo>
                  <a:lnTo>
                    <a:pt x="1017575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429731" y="143288"/>
              <a:ext cx="11153864" cy="7522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5"/>
                </a:lnSpc>
              </a:pPr>
              <a:r>
                <a:rPr lang="en-US" sz="3382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Organizational Structure of the Company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true" flipV="true" rot="8936955">
              <a:off x="831293" y="157503"/>
              <a:ext cx="410545" cy="396363"/>
            </a:xfrm>
            <a:custGeom>
              <a:avLst/>
              <a:gdLst/>
              <a:ahLst/>
              <a:cxnLst/>
              <a:rect r="r" b="b" t="t" l="l"/>
              <a:pathLst>
                <a:path h="396363" w="410545">
                  <a:moveTo>
                    <a:pt x="410546" y="396363"/>
                  </a:moveTo>
                  <a:lnTo>
                    <a:pt x="0" y="396363"/>
                  </a:lnTo>
                  <a:lnTo>
                    <a:pt x="0" y="0"/>
                  </a:lnTo>
                  <a:lnTo>
                    <a:pt x="410546" y="0"/>
                  </a:lnTo>
                  <a:lnTo>
                    <a:pt x="410546" y="396363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710234" y="0"/>
              <a:ext cx="121359" cy="91288"/>
              <a:chOff x="0" y="0"/>
              <a:chExt cx="287020" cy="2159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50495" y="47770"/>
                <a:ext cx="184576" cy="117330"/>
              </a:xfrm>
              <a:custGeom>
                <a:avLst/>
                <a:gdLst/>
                <a:ahLst/>
                <a:cxnLst/>
                <a:rect r="r" b="b" t="t" l="l"/>
                <a:pathLst>
                  <a:path h="117330" w="184576">
                    <a:moveTo>
                      <a:pt x="128575" y="117330"/>
                    </a:moveTo>
                    <a:cubicBezTo>
                      <a:pt x="21895" y="105900"/>
                      <a:pt x="7925" y="89390"/>
                      <a:pt x="2845" y="75420"/>
                    </a:cubicBezTo>
                    <a:cubicBezTo>
                      <a:pt x="-2235" y="63990"/>
                      <a:pt x="305" y="48750"/>
                      <a:pt x="4115" y="38590"/>
                    </a:cubicBezTo>
                    <a:cubicBezTo>
                      <a:pt x="7925" y="28430"/>
                      <a:pt x="16815" y="15730"/>
                      <a:pt x="28245" y="10650"/>
                    </a:cubicBezTo>
                    <a:cubicBezTo>
                      <a:pt x="40945" y="4300"/>
                      <a:pt x="67615" y="1760"/>
                      <a:pt x="81585" y="8110"/>
                    </a:cubicBezTo>
                    <a:cubicBezTo>
                      <a:pt x="95555" y="14460"/>
                      <a:pt x="110795" y="36050"/>
                      <a:pt x="113335" y="50020"/>
                    </a:cubicBezTo>
                    <a:cubicBezTo>
                      <a:pt x="117145" y="62720"/>
                      <a:pt x="113335" y="76690"/>
                      <a:pt x="108255" y="86850"/>
                    </a:cubicBezTo>
                    <a:cubicBezTo>
                      <a:pt x="101905" y="97010"/>
                      <a:pt x="93015" y="107170"/>
                      <a:pt x="81585" y="112250"/>
                    </a:cubicBezTo>
                    <a:cubicBezTo>
                      <a:pt x="67615" y="117330"/>
                      <a:pt x="40945" y="117330"/>
                      <a:pt x="28245" y="108440"/>
                    </a:cubicBezTo>
                    <a:cubicBezTo>
                      <a:pt x="14275" y="100820"/>
                      <a:pt x="2845" y="77960"/>
                      <a:pt x="305" y="62720"/>
                    </a:cubicBezTo>
                    <a:cubicBezTo>
                      <a:pt x="-965" y="51290"/>
                      <a:pt x="4115" y="37320"/>
                      <a:pt x="10465" y="27160"/>
                    </a:cubicBezTo>
                    <a:cubicBezTo>
                      <a:pt x="16815" y="18270"/>
                      <a:pt x="25705" y="10650"/>
                      <a:pt x="39675" y="5570"/>
                    </a:cubicBezTo>
                    <a:cubicBezTo>
                      <a:pt x="59995" y="-2050"/>
                      <a:pt x="104445" y="-780"/>
                      <a:pt x="128575" y="3030"/>
                    </a:cubicBezTo>
                    <a:cubicBezTo>
                      <a:pt x="143815" y="5570"/>
                      <a:pt x="156515" y="8110"/>
                      <a:pt x="165405" y="17000"/>
                    </a:cubicBezTo>
                    <a:cubicBezTo>
                      <a:pt x="175565" y="25890"/>
                      <a:pt x="184455" y="39860"/>
                      <a:pt x="184455" y="52560"/>
                    </a:cubicBezTo>
                    <a:cubicBezTo>
                      <a:pt x="185725" y="67800"/>
                      <a:pt x="176835" y="91930"/>
                      <a:pt x="165405" y="102090"/>
                    </a:cubicBezTo>
                    <a:cubicBezTo>
                      <a:pt x="156515" y="112250"/>
                      <a:pt x="128575" y="117330"/>
                      <a:pt x="128575" y="117330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3520651" y="1634385"/>
              <a:ext cx="3221908" cy="1718524"/>
              <a:chOff x="0" y="0"/>
              <a:chExt cx="1505174" cy="80284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505175" cy="802841"/>
              </a:xfrm>
              <a:custGeom>
                <a:avLst/>
                <a:gdLst/>
                <a:ahLst/>
                <a:cxnLst/>
                <a:rect r="r" b="b" t="t" l="l"/>
                <a:pathLst>
                  <a:path h="802841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733752"/>
                    </a:lnTo>
                    <a:cubicBezTo>
                      <a:pt x="1505175" y="771909"/>
                      <a:pt x="1474243" y="802841"/>
                      <a:pt x="1436086" y="802841"/>
                    </a:cubicBezTo>
                    <a:lnTo>
                      <a:pt x="69088" y="802841"/>
                    </a:lnTo>
                    <a:cubicBezTo>
                      <a:pt x="30932" y="802841"/>
                      <a:pt x="0" y="771909"/>
                      <a:pt x="0" y="733752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B6CAA6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1505174" cy="8599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3520651" y="1556522"/>
              <a:ext cx="3271696" cy="2707520"/>
            </a:xfrm>
            <a:custGeom>
              <a:avLst/>
              <a:gdLst/>
              <a:ahLst/>
              <a:cxnLst/>
              <a:rect r="r" b="b" t="t" l="l"/>
              <a:pathLst>
                <a:path h="2707520" w="3271696">
                  <a:moveTo>
                    <a:pt x="0" y="0"/>
                  </a:moveTo>
                  <a:lnTo>
                    <a:pt x="3271696" y="0"/>
                  </a:lnTo>
                  <a:lnTo>
                    <a:pt x="3271696" y="2707519"/>
                  </a:lnTo>
                  <a:lnTo>
                    <a:pt x="0" y="2707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4234423" y="2292157"/>
              <a:ext cx="1094446" cy="57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7"/>
                </a:lnSpc>
              </a:pPr>
              <a:r>
                <a:rPr lang="en-US" sz="2605" spc="653">
                  <a:solidFill>
                    <a:srgbClr val="7D9A68"/>
                  </a:solidFill>
                  <a:latin typeface="Moontime"/>
                  <a:ea typeface="Moontime"/>
                  <a:cs typeface="Moontime"/>
                  <a:sym typeface="Moontime"/>
                </a:rPr>
                <a:t>Flora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4324718" y="2477181"/>
              <a:ext cx="1666759" cy="718114"/>
            </a:xfrm>
            <a:custGeom>
              <a:avLst/>
              <a:gdLst/>
              <a:ahLst/>
              <a:cxnLst/>
              <a:rect r="r" b="b" t="t" l="l"/>
              <a:pathLst>
                <a:path h="718114" w="1666759">
                  <a:moveTo>
                    <a:pt x="0" y="0"/>
                  </a:moveTo>
                  <a:lnTo>
                    <a:pt x="1666759" y="0"/>
                  </a:lnTo>
                  <a:lnTo>
                    <a:pt x="1666759" y="718113"/>
                  </a:lnTo>
                  <a:lnTo>
                    <a:pt x="0" y="718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8202" t="0" r="0" b="0"/>
              </a:stretch>
            </a:blipFill>
          </p:spPr>
        </p:sp>
        <p:grpSp>
          <p:nvGrpSpPr>
            <p:cNvPr name="Group 22" id="22"/>
            <p:cNvGrpSpPr/>
            <p:nvPr/>
          </p:nvGrpSpPr>
          <p:grpSpPr>
            <a:xfrm rot="0">
              <a:off x="4201088" y="2179901"/>
              <a:ext cx="207725" cy="698461"/>
              <a:chOff x="0" y="0"/>
              <a:chExt cx="480060" cy="161417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47771" y="50165"/>
                <a:ext cx="382486" cy="1512138"/>
              </a:xfrm>
              <a:custGeom>
                <a:avLst/>
                <a:gdLst/>
                <a:ahLst/>
                <a:cxnLst/>
                <a:rect r="r" b="b" t="t" l="l"/>
                <a:pathLst>
                  <a:path h="1512138" w="382486">
                    <a:moveTo>
                      <a:pt x="317989" y="1511935"/>
                    </a:moveTo>
                    <a:cubicBezTo>
                      <a:pt x="206229" y="1435735"/>
                      <a:pt x="173209" y="1402715"/>
                      <a:pt x="145269" y="1368425"/>
                    </a:cubicBezTo>
                    <a:cubicBezTo>
                      <a:pt x="116059" y="1332865"/>
                      <a:pt x="88119" y="1297305"/>
                      <a:pt x="66529" y="1249045"/>
                    </a:cubicBezTo>
                    <a:cubicBezTo>
                      <a:pt x="38589" y="1186815"/>
                      <a:pt x="15729" y="1091565"/>
                      <a:pt x="5569" y="1019175"/>
                    </a:cubicBezTo>
                    <a:cubicBezTo>
                      <a:pt x="-3321" y="956945"/>
                      <a:pt x="489" y="907415"/>
                      <a:pt x="3029" y="843915"/>
                    </a:cubicBezTo>
                    <a:cubicBezTo>
                      <a:pt x="6839" y="765175"/>
                      <a:pt x="10649" y="669925"/>
                      <a:pt x="29699" y="582295"/>
                    </a:cubicBezTo>
                    <a:cubicBezTo>
                      <a:pt x="51289" y="489585"/>
                      <a:pt x="97009" y="371475"/>
                      <a:pt x="128759" y="302895"/>
                    </a:cubicBezTo>
                    <a:cubicBezTo>
                      <a:pt x="147809" y="259715"/>
                      <a:pt x="161779" y="238125"/>
                      <a:pt x="184639" y="202565"/>
                    </a:cubicBezTo>
                    <a:cubicBezTo>
                      <a:pt x="215119" y="156845"/>
                      <a:pt x="265919" y="89535"/>
                      <a:pt x="298939" y="53975"/>
                    </a:cubicBezTo>
                    <a:cubicBezTo>
                      <a:pt x="320529" y="31115"/>
                      <a:pt x="342119" y="3175"/>
                      <a:pt x="358629" y="635"/>
                    </a:cubicBezTo>
                    <a:cubicBezTo>
                      <a:pt x="367519" y="-635"/>
                      <a:pt x="377679" y="5715"/>
                      <a:pt x="381489" y="12065"/>
                    </a:cubicBezTo>
                    <a:cubicBezTo>
                      <a:pt x="384029" y="17145"/>
                      <a:pt x="381489" y="29845"/>
                      <a:pt x="376409" y="32385"/>
                    </a:cubicBezTo>
                    <a:cubicBezTo>
                      <a:pt x="370059" y="36195"/>
                      <a:pt x="347199" y="29845"/>
                      <a:pt x="344659" y="23495"/>
                    </a:cubicBezTo>
                    <a:cubicBezTo>
                      <a:pt x="342119" y="18415"/>
                      <a:pt x="349739" y="5715"/>
                      <a:pt x="353549" y="1905"/>
                    </a:cubicBezTo>
                    <a:cubicBezTo>
                      <a:pt x="358629" y="-635"/>
                      <a:pt x="368789" y="-635"/>
                      <a:pt x="372599" y="1905"/>
                    </a:cubicBezTo>
                    <a:cubicBezTo>
                      <a:pt x="377679" y="6985"/>
                      <a:pt x="380219" y="29845"/>
                      <a:pt x="376409" y="33655"/>
                    </a:cubicBezTo>
                    <a:cubicBezTo>
                      <a:pt x="371329" y="37465"/>
                      <a:pt x="347199" y="31115"/>
                      <a:pt x="345929" y="26035"/>
                    </a:cubicBezTo>
                    <a:cubicBezTo>
                      <a:pt x="343389" y="19685"/>
                      <a:pt x="364979" y="1905"/>
                      <a:pt x="363709" y="635"/>
                    </a:cubicBezTo>
                    <a:cubicBezTo>
                      <a:pt x="363709" y="-635"/>
                      <a:pt x="349739" y="4445"/>
                      <a:pt x="349739" y="5715"/>
                    </a:cubicBezTo>
                    <a:cubicBezTo>
                      <a:pt x="351009" y="6985"/>
                      <a:pt x="370059" y="635"/>
                      <a:pt x="375139" y="4445"/>
                    </a:cubicBezTo>
                    <a:cubicBezTo>
                      <a:pt x="380219" y="8255"/>
                      <a:pt x="382759" y="18415"/>
                      <a:pt x="378949" y="29845"/>
                    </a:cubicBezTo>
                    <a:cubicBezTo>
                      <a:pt x="368789" y="65405"/>
                      <a:pt x="258299" y="158115"/>
                      <a:pt x="212579" y="229235"/>
                    </a:cubicBezTo>
                    <a:cubicBezTo>
                      <a:pt x="168129" y="299085"/>
                      <a:pt x="136379" y="376555"/>
                      <a:pt x="108439" y="451485"/>
                    </a:cubicBezTo>
                    <a:cubicBezTo>
                      <a:pt x="81769" y="525145"/>
                      <a:pt x="61449" y="603885"/>
                      <a:pt x="50019" y="676275"/>
                    </a:cubicBezTo>
                    <a:cubicBezTo>
                      <a:pt x="39859" y="739775"/>
                      <a:pt x="42399" y="800735"/>
                      <a:pt x="41129" y="860425"/>
                    </a:cubicBezTo>
                    <a:cubicBezTo>
                      <a:pt x="39859" y="916305"/>
                      <a:pt x="36049" y="965835"/>
                      <a:pt x="44939" y="1022985"/>
                    </a:cubicBezTo>
                    <a:cubicBezTo>
                      <a:pt x="53829" y="1089025"/>
                      <a:pt x="75419" y="1174115"/>
                      <a:pt x="100819" y="1231265"/>
                    </a:cubicBezTo>
                    <a:cubicBezTo>
                      <a:pt x="121139" y="1275715"/>
                      <a:pt x="143999" y="1307465"/>
                      <a:pt x="171939" y="1341755"/>
                    </a:cubicBezTo>
                    <a:cubicBezTo>
                      <a:pt x="201149" y="1377315"/>
                      <a:pt x="239249" y="1414145"/>
                      <a:pt x="270999" y="1439545"/>
                    </a:cubicBezTo>
                    <a:cubicBezTo>
                      <a:pt x="295129" y="1458595"/>
                      <a:pt x="334499" y="1468755"/>
                      <a:pt x="342119" y="1483995"/>
                    </a:cubicBezTo>
                    <a:cubicBezTo>
                      <a:pt x="345929" y="1492885"/>
                      <a:pt x="343389" y="1504315"/>
                      <a:pt x="339579" y="1509395"/>
                    </a:cubicBezTo>
                    <a:cubicBezTo>
                      <a:pt x="335769" y="1513205"/>
                      <a:pt x="317989" y="1511935"/>
                      <a:pt x="317989" y="1511935"/>
                    </a:cubicBezTo>
                  </a:path>
                </a:pathLst>
              </a:custGeom>
              <a:solidFill>
                <a:srgbClr val="7D9A68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Freeform 24" id="24"/>
            <p:cNvSpPr/>
            <p:nvPr/>
          </p:nvSpPr>
          <p:spPr>
            <a:xfrm flipH="true" flipV="false" rot="109437">
              <a:off x="4150219" y="1803362"/>
              <a:ext cx="621399" cy="640018"/>
            </a:xfrm>
            <a:custGeom>
              <a:avLst/>
              <a:gdLst/>
              <a:ahLst/>
              <a:cxnLst/>
              <a:rect r="r" b="b" t="t" l="l"/>
              <a:pathLst>
                <a:path h="640018" w="621399">
                  <a:moveTo>
                    <a:pt x="621399" y="0"/>
                  </a:moveTo>
                  <a:lnTo>
                    <a:pt x="0" y="0"/>
                  </a:lnTo>
                  <a:lnTo>
                    <a:pt x="0" y="640018"/>
                  </a:lnTo>
                  <a:lnTo>
                    <a:pt x="621399" y="640018"/>
                  </a:lnTo>
                  <a:lnTo>
                    <a:pt x="621399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1278923">
              <a:off x="4518275" y="1844515"/>
              <a:ext cx="342097" cy="330280"/>
            </a:xfrm>
            <a:custGeom>
              <a:avLst/>
              <a:gdLst/>
              <a:ahLst/>
              <a:cxnLst/>
              <a:rect r="r" b="b" t="t" l="l"/>
              <a:pathLst>
                <a:path h="330280" w="342097">
                  <a:moveTo>
                    <a:pt x="0" y="0"/>
                  </a:moveTo>
                  <a:lnTo>
                    <a:pt x="342098" y="0"/>
                  </a:lnTo>
                  <a:lnTo>
                    <a:pt x="342098" y="330280"/>
                  </a:lnTo>
                  <a:lnTo>
                    <a:pt x="0" y="330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4669441">
              <a:off x="5645536" y="2616490"/>
              <a:ext cx="493452" cy="467533"/>
            </a:xfrm>
            <a:custGeom>
              <a:avLst/>
              <a:gdLst/>
              <a:ahLst/>
              <a:cxnLst/>
              <a:rect r="r" b="b" t="t" l="l"/>
              <a:pathLst>
                <a:path h="467533" w="493452">
                  <a:moveTo>
                    <a:pt x="0" y="0"/>
                  </a:moveTo>
                  <a:lnTo>
                    <a:pt x="493452" y="0"/>
                  </a:lnTo>
                  <a:lnTo>
                    <a:pt x="493452" y="467533"/>
                  </a:lnTo>
                  <a:lnTo>
                    <a:pt x="0" y="467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27" id="27"/>
            <p:cNvSpPr/>
            <p:nvPr/>
          </p:nvSpPr>
          <p:spPr>
            <a:xfrm flipH="true">
              <a:off x="2978979" y="3055840"/>
              <a:ext cx="1006562" cy="500159"/>
            </a:xfrm>
            <a:prstGeom prst="line">
              <a:avLst/>
            </a:prstGeom>
            <a:ln cap="flat" w="75178">
              <a:solidFill>
                <a:srgbClr val="9DB48B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8" id="28"/>
            <p:cNvGrpSpPr/>
            <p:nvPr/>
          </p:nvGrpSpPr>
          <p:grpSpPr>
            <a:xfrm rot="0">
              <a:off x="3399" y="3352909"/>
              <a:ext cx="3221908" cy="1337094"/>
              <a:chOff x="0" y="0"/>
              <a:chExt cx="1505174" cy="624648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505175" cy="624648"/>
              </a:xfrm>
              <a:custGeom>
                <a:avLst/>
                <a:gdLst/>
                <a:ahLst/>
                <a:cxnLst/>
                <a:rect r="r" b="b" t="t" l="l"/>
                <a:pathLst>
                  <a:path h="624648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555560"/>
                    </a:lnTo>
                    <a:cubicBezTo>
                      <a:pt x="1505175" y="593716"/>
                      <a:pt x="1474243" y="624648"/>
                      <a:pt x="1436086" y="624648"/>
                    </a:cubicBezTo>
                    <a:lnTo>
                      <a:pt x="69088" y="624648"/>
                    </a:lnTo>
                    <a:cubicBezTo>
                      <a:pt x="30932" y="624648"/>
                      <a:pt x="0" y="593716"/>
                      <a:pt x="0" y="555560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57150"/>
                <a:ext cx="1505174" cy="6817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0" y="3401819"/>
              <a:ext cx="3223318" cy="1228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325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Administration  </a:t>
              </a:r>
            </a:p>
            <a:p>
              <a:pPr algn="ctr">
                <a:lnSpc>
                  <a:spcPts val="2072"/>
                </a:lnSpc>
              </a:pP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Head:</a:t>
              </a: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 Nina Vujčić</a:t>
              </a:r>
            </a:p>
            <a:p>
              <a:pPr algn="ctr">
                <a:lnSpc>
                  <a:spcPts val="2072"/>
                </a:lnSpc>
              </a:pP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Officer: Lena Silva</a:t>
              </a: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3840100" y="2893616"/>
              <a:ext cx="300091" cy="300091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7084873" y="3352909"/>
              <a:ext cx="3221908" cy="1337094"/>
              <a:chOff x="0" y="0"/>
              <a:chExt cx="1505174" cy="624648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505175" cy="624648"/>
              </a:xfrm>
              <a:custGeom>
                <a:avLst/>
                <a:gdLst/>
                <a:ahLst/>
                <a:cxnLst/>
                <a:rect r="r" b="b" t="t" l="l"/>
                <a:pathLst>
                  <a:path h="624648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555560"/>
                    </a:lnTo>
                    <a:cubicBezTo>
                      <a:pt x="1505175" y="593716"/>
                      <a:pt x="1474243" y="624648"/>
                      <a:pt x="1436086" y="624648"/>
                    </a:cubicBezTo>
                    <a:lnTo>
                      <a:pt x="69088" y="624648"/>
                    </a:lnTo>
                    <a:cubicBezTo>
                      <a:pt x="30932" y="624648"/>
                      <a:pt x="0" y="593716"/>
                      <a:pt x="0" y="555560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1505174" cy="6817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7082055" y="3508375"/>
              <a:ext cx="3223318" cy="879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325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Sales</a:t>
              </a:r>
            </a:p>
            <a:p>
              <a:pPr algn="ctr">
                <a:lnSpc>
                  <a:spcPts val="2072"/>
                </a:lnSpc>
              </a:pP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Head</a:t>
              </a: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: Ema Križan</a:t>
              </a:r>
            </a:p>
          </p:txBody>
        </p:sp>
        <p:grpSp>
          <p:nvGrpSpPr>
            <p:cNvPr name="Group 39" id="39"/>
            <p:cNvGrpSpPr/>
            <p:nvPr/>
          </p:nvGrpSpPr>
          <p:grpSpPr>
            <a:xfrm rot="0">
              <a:off x="6172808" y="2910281"/>
              <a:ext cx="300091" cy="300091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1409" y="1556522"/>
              <a:ext cx="3221908" cy="1135892"/>
              <a:chOff x="0" y="0"/>
              <a:chExt cx="1505174" cy="530653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1505175" cy="530653"/>
              </a:xfrm>
              <a:custGeom>
                <a:avLst/>
                <a:gdLst/>
                <a:ahLst/>
                <a:cxnLst/>
                <a:rect r="r" b="b" t="t" l="l"/>
                <a:pathLst>
                  <a:path h="530653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461564"/>
                    </a:lnTo>
                    <a:cubicBezTo>
                      <a:pt x="1505175" y="499721"/>
                      <a:pt x="1474243" y="530653"/>
                      <a:pt x="1436086" y="530653"/>
                    </a:cubicBezTo>
                    <a:lnTo>
                      <a:pt x="69088" y="530653"/>
                    </a:lnTo>
                    <a:cubicBezTo>
                      <a:pt x="30932" y="530653"/>
                      <a:pt x="0" y="499721"/>
                      <a:pt x="0" y="461564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57150"/>
                <a:ext cx="1505174" cy="5878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1409" y="1463421"/>
              <a:ext cx="3223318" cy="1228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325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Accounting</a:t>
              </a:r>
            </a:p>
            <a:p>
              <a:pPr algn="ctr">
                <a:lnSpc>
                  <a:spcPts val="2072"/>
                </a:lnSpc>
              </a:pP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Head</a:t>
              </a: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: Lorena Koruga </a:t>
              </a:r>
            </a:p>
            <a:p>
              <a:pPr algn="ctr">
                <a:lnSpc>
                  <a:spcPts val="2072"/>
                </a:lnSpc>
              </a:pPr>
              <a:r>
                <a:rPr lang="en-US" sz="1480" b="true">
                  <a:solidFill>
                    <a:srgbClr val="314E38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Officer: Lovro Šostaric</a:t>
              </a:r>
            </a:p>
          </p:txBody>
        </p:sp>
        <p:grpSp>
          <p:nvGrpSpPr>
            <p:cNvPr name="Group 46" id="46"/>
            <p:cNvGrpSpPr/>
            <p:nvPr/>
          </p:nvGrpSpPr>
          <p:grpSpPr>
            <a:xfrm rot="0">
              <a:off x="3840100" y="1824377"/>
              <a:ext cx="300091" cy="300091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AutoShape 49" id="49"/>
            <p:cNvSpPr/>
            <p:nvPr/>
          </p:nvSpPr>
          <p:spPr>
            <a:xfrm flipH="true">
              <a:off x="3093664" y="1999195"/>
              <a:ext cx="748471" cy="125273"/>
            </a:xfrm>
            <a:prstGeom prst="line">
              <a:avLst/>
            </a:prstGeom>
            <a:ln cap="flat" w="75178">
              <a:solidFill>
                <a:srgbClr val="9DB48B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0" id="50"/>
            <p:cNvGrpSpPr/>
            <p:nvPr/>
          </p:nvGrpSpPr>
          <p:grpSpPr>
            <a:xfrm rot="0">
              <a:off x="7084873" y="1556522"/>
              <a:ext cx="3221908" cy="1337094"/>
              <a:chOff x="0" y="0"/>
              <a:chExt cx="1505174" cy="624648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1505175" cy="624648"/>
              </a:xfrm>
              <a:custGeom>
                <a:avLst/>
                <a:gdLst/>
                <a:ahLst/>
                <a:cxnLst/>
                <a:rect r="r" b="b" t="t" l="l"/>
                <a:pathLst>
                  <a:path h="624648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555560"/>
                    </a:lnTo>
                    <a:cubicBezTo>
                      <a:pt x="1505175" y="593716"/>
                      <a:pt x="1474243" y="624648"/>
                      <a:pt x="1436086" y="624648"/>
                    </a:cubicBezTo>
                    <a:lnTo>
                      <a:pt x="69088" y="624648"/>
                    </a:lnTo>
                    <a:cubicBezTo>
                      <a:pt x="30932" y="624648"/>
                      <a:pt x="0" y="593716"/>
                      <a:pt x="0" y="555560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-57150"/>
                <a:ext cx="1505174" cy="6817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TextBox 53" id="53"/>
            <p:cNvSpPr txBox="true"/>
            <p:nvPr/>
          </p:nvSpPr>
          <p:spPr>
            <a:xfrm rot="0">
              <a:off x="7082055" y="1586760"/>
              <a:ext cx="3223318" cy="13661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325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Marketing</a:t>
              </a:r>
            </a:p>
            <a:p>
              <a:pPr algn="ctr">
                <a:lnSpc>
                  <a:spcPts val="2070"/>
                </a:lnSpc>
              </a:pP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Head</a:t>
              </a: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: Zvončica Šimunić</a:t>
              </a:r>
            </a:p>
            <a:p>
              <a:pPr algn="ctr">
                <a:lnSpc>
                  <a:spcPts val="2070"/>
                </a:lnSpc>
              </a:pP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Officer: Melani Lazić</a:t>
              </a:r>
            </a:p>
            <a:p>
              <a:pPr algn="ctr">
                <a:lnSpc>
                  <a:spcPts val="832"/>
                </a:lnSpc>
              </a:pPr>
            </a:p>
          </p:txBody>
        </p:sp>
        <p:grpSp>
          <p:nvGrpSpPr>
            <p:cNvPr name="Group 54" id="54"/>
            <p:cNvGrpSpPr/>
            <p:nvPr/>
          </p:nvGrpSpPr>
          <p:grpSpPr>
            <a:xfrm rot="0">
              <a:off x="6172808" y="1824377"/>
              <a:ext cx="300091" cy="300091"/>
              <a:chOff x="0" y="0"/>
              <a:chExt cx="812800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AutoShape 57" id="57"/>
            <p:cNvSpPr/>
            <p:nvPr/>
          </p:nvSpPr>
          <p:spPr>
            <a:xfrm>
              <a:off x="6470694" y="2000192"/>
              <a:ext cx="712963" cy="124276"/>
            </a:xfrm>
            <a:prstGeom prst="line">
              <a:avLst/>
            </a:prstGeom>
            <a:ln cap="flat" w="75178">
              <a:solidFill>
                <a:srgbClr val="9DB48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8" id="58"/>
            <p:cNvSpPr/>
            <p:nvPr/>
          </p:nvSpPr>
          <p:spPr>
            <a:xfrm>
              <a:off x="6458658" y="3124212"/>
              <a:ext cx="691371" cy="325232"/>
            </a:xfrm>
            <a:prstGeom prst="line">
              <a:avLst/>
            </a:prstGeom>
            <a:ln cap="flat" w="75178">
              <a:solidFill>
                <a:srgbClr val="9DB48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9" id="59"/>
            <p:cNvSpPr/>
            <p:nvPr/>
          </p:nvSpPr>
          <p:spPr>
            <a:xfrm flipH="false" flipV="false" rot="-10800000">
              <a:off x="9294014" y="209963"/>
              <a:ext cx="1017575" cy="686063"/>
            </a:xfrm>
            <a:custGeom>
              <a:avLst/>
              <a:gdLst/>
              <a:ahLst/>
              <a:cxnLst/>
              <a:rect r="r" b="b" t="t" l="l"/>
              <a:pathLst>
                <a:path h="686063" w="1017575">
                  <a:moveTo>
                    <a:pt x="0" y="0"/>
                  </a:moveTo>
                  <a:lnTo>
                    <a:pt x="1017575" y="0"/>
                  </a:lnTo>
                  <a:lnTo>
                    <a:pt x="1017575" y="686063"/>
                  </a:lnTo>
                  <a:lnTo>
                    <a:pt x="0" y="686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true" flipV="true" rot="-10800000">
              <a:off x="18991" y="5307540"/>
              <a:ext cx="1017575" cy="686063"/>
            </a:xfrm>
            <a:custGeom>
              <a:avLst/>
              <a:gdLst/>
              <a:ahLst/>
              <a:cxnLst/>
              <a:rect r="r" b="b" t="t" l="l"/>
              <a:pathLst>
                <a:path h="686063" w="1017575">
                  <a:moveTo>
                    <a:pt x="1017575" y="686063"/>
                  </a:moveTo>
                  <a:lnTo>
                    <a:pt x="0" y="686063"/>
                  </a:lnTo>
                  <a:lnTo>
                    <a:pt x="0" y="0"/>
                  </a:lnTo>
                  <a:lnTo>
                    <a:pt x="1017575" y="0"/>
                  </a:lnTo>
                  <a:lnTo>
                    <a:pt x="1017575" y="686063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true" rot="-10800000">
              <a:off x="9287797" y="5307540"/>
              <a:ext cx="1017575" cy="686063"/>
            </a:xfrm>
            <a:custGeom>
              <a:avLst/>
              <a:gdLst/>
              <a:ahLst/>
              <a:cxnLst/>
              <a:rect r="r" b="b" t="t" l="l"/>
              <a:pathLst>
                <a:path h="686063" w="1017575">
                  <a:moveTo>
                    <a:pt x="0" y="686063"/>
                  </a:moveTo>
                  <a:lnTo>
                    <a:pt x="1017575" y="686063"/>
                  </a:lnTo>
                  <a:lnTo>
                    <a:pt x="1017575" y="0"/>
                  </a:lnTo>
                  <a:lnTo>
                    <a:pt x="0" y="0"/>
                  </a:lnTo>
                  <a:lnTo>
                    <a:pt x="0" y="686063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62" id="62"/>
            <p:cNvSpPr/>
            <p:nvPr/>
          </p:nvSpPr>
          <p:spPr>
            <a:xfrm>
              <a:off x="5137011" y="3309855"/>
              <a:ext cx="46752" cy="1296991"/>
            </a:xfrm>
            <a:prstGeom prst="line">
              <a:avLst/>
            </a:prstGeom>
            <a:ln cap="flat" w="75178">
              <a:solidFill>
                <a:srgbClr val="9DB48B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3" id="63"/>
            <p:cNvGrpSpPr/>
            <p:nvPr/>
          </p:nvGrpSpPr>
          <p:grpSpPr>
            <a:xfrm rot="0">
              <a:off x="3520651" y="4486913"/>
              <a:ext cx="3221908" cy="1337094"/>
              <a:chOff x="0" y="0"/>
              <a:chExt cx="1505174" cy="624648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1505175" cy="624648"/>
              </a:xfrm>
              <a:custGeom>
                <a:avLst/>
                <a:gdLst/>
                <a:ahLst/>
                <a:cxnLst/>
                <a:rect r="r" b="b" t="t" l="l"/>
                <a:pathLst>
                  <a:path h="624648" w="1505175">
                    <a:moveTo>
                      <a:pt x="69088" y="0"/>
                    </a:moveTo>
                    <a:lnTo>
                      <a:pt x="1436086" y="0"/>
                    </a:lnTo>
                    <a:cubicBezTo>
                      <a:pt x="1474243" y="0"/>
                      <a:pt x="1505175" y="30932"/>
                      <a:pt x="1505175" y="69088"/>
                    </a:cubicBezTo>
                    <a:lnTo>
                      <a:pt x="1505175" y="555560"/>
                    </a:lnTo>
                    <a:cubicBezTo>
                      <a:pt x="1505175" y="593716"/>
                      <a:pt x="1474243" y="624648"/>
                      <a:pt x="1436086" y="624648"/>
                    </a:cubicBezTo>
                    <a:lnTo>
                      <a:pt x="69088" y="624648"/>
                    </a:lnTo>
                    <a:cubicBezTo>
                      <a:pt x="30932" y="624648"/>
                      <a:pt x="0" y="593716"/>
                      <a:pt x="0" y="555560"/>
                    </a:cubicBezTo>
                    <a:lnTo>
                      <a:pt x="0" y="69088"/>
                    </a:lnTo>
                    <a:cubicBezTo>
                      <a:pt x="0" y="30932"/>
                      <a:pt x="30932" y="0"/>
                      <a:pt x="69088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-57150"/>
                <a:ext cx="1505174" cy="6817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4981560" y="3009859"/>
              <a:ext cx="300091" cy="300091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DB48B"/>
              </a:solidFill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TextBox 69" id="69"/>
            <p:cNvSpPr txBox="true"/>
            <p:nvPr/>
          </p:nvSpPr>
          <p:spPr>
            <a:xfrm rot="0">
              <a:off x="3350904" y="4361403"/>
              <a:ext cx="3561403" cy="15798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6"/>
                </a:lnSpc>
              </a:pPr>
              <a:r>
                <a:rPr lang="en-US" sz="2325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Procurement</a:t>
              </a:r>
            </a:p>
            <a:p>
              <a:pPr algn="ctr">
                <a:lnSpc>
                  <a:spcPts val="2070"/>
                </a:lnSpc>
              </a:pP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Head</a:t>
              </a: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: Iva Kenđelić</a:t>
              </a:r>
            </a:p>
            <a:p>
              <a:pPr algn="ctr">
                <a:lnSpc>
                  <a:spcPts val="2070"/>
                </a:lnSpc>
              </a:pPr>
              <a:r>
                <a:rPr lang="en-US" sz="147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Officer: Jan Pelin</a:t>
              </a:r>
            </a:p>
            <a:p>
              <a:pPr algn="ctr">
                <a:lnSpc>
                  <a:spcPts val="2072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6833677" y="1417331"/>
            <a:ext cx="8299196" cy="2598104"/>
            <a:chOff x="0" y="0"/>
            <a:chExt cx="11065594" cy="3464138"/>
          </a:xfrm>
        </p:grpSpPr>
        <p:grpSp>
          <p:nvGrpSpPr>
            <p:cNvPr name="Group 71" id="71"/>
            <p:cNvGrpSpPr/>
            <p:nvPr/>
          </p:nvGrpSpPr>
          <p:grpSpPr>
            <a:xfrm rot="0">
              <a:off x="0" y="0"/>
              <a:ext cx="1497878" cy="1497878"/>
              <a:chOff x="0" y="0"/>
              <a:chExt cx="812800" cy="8128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14E38"/>
              </a:solidFill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32455" lIns="32455" bIns="32455" rIns="3245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4" id="74"/>
            <p:cNvSpPr/>
            <p:nvPr/>
          </p:nvSpPr>
          <p:spPr>
            <a:xfrm flipH="false" flipV="false" rot="0">
              <a:off x="1582608" y="443077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1582608" y="1344947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120379" y="120379"/>
              <a:ext cx="1257120" cy="1257120"/>
            </a:xfrm>
            <a:custGeom>
              <a:avLst/>
              <a:gdLst/>
              <a:ahLst/>
              <a:cxnLst/>
              <a:rect r="r" b="b" t="t" l="l"/>
              <a:pathLst>
                <a:path h="1257120" w="1257120">
                  <a:moveTo>
                    <a:pt x="0" y="0"/>
                  </a:moveTo>
                  <a:lnTo>
                    <a:pt x="1257120" y="0"/>
                  </a:lnTo>
                  <a:lnTo>
                    <a:pt x="1257120" y="1257120"/>
                  </a:lnTo>
                  <a:lnTo>
                    <a:pt x="0" y="125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7" id="77"/>
            <p:cNvSpPr/>
            <p:nvPr/>
          </p:nvSpPr>
          <p:spPr>
            <a:xfrm flipH="false" flipV="false" rot="0">
              <a:off x="1582608" y="2247709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8" id="78"/>
            <p:cNvSpPr txBox="true"/>
            <p:nvPr/>
          </p:nvSpPr>
          <p:spPr>
            <a:xfrm rot="0">
              <a:off x="2035449" y="122286"/>
              <a:ext cx="9030146" cy="3341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457"/>
                </a:lnSpc>
              </a:pPr>
              <a:r>
                <a:rPr lang="en-US" sz="38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Flora Ltd.</a:t>
              </a:r>
            </a:p>
            <a:p>
              <a:pPr algn="just">
                <a:lnSpc>
                  <a:spcPts val="4897"/>
                </a:lnSpc>
              </a:pPr>
              <a:r>
                <a:rPr lang="en-US" sz="34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Poljana dr. Franje Tuđmana 9</a:t>
              </a:r>
            </a:p>
            <a:p>
              <a:pPr algn="just">
                <a:lnSpc>
                  <a:spcPts val="4897"/>
                </a:lnSpc>
              </a:pPr>
              <a:r>
                <a:rPr lang="en-US" sz="34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4</a:t>
              </a:r>
              <a:r>
                <a:rPr lang="en-US" sz="34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3000 Bjelovar, Croatia</a:t>
              </a:r>
            </a:p>
            <a:p>
              <a:pPr algn="just">
                <a:lnSpc>
                  <a:spcPts val="4897"/>
                </a:lnSpc>
              </a:pPr>
              <a:r>
                <a:rPr lang="en-US" sz="34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Teacher mentor: Marija Dušek</a:t>
              </a:r>
            </a:p>
          </p:txBody>
        </p:sp>
        <p:sp>
          <p:nvSpPr>
            <p:cNvPr name="Freeform 79" id="79"/>
            <p:cNvSpPr/>
            <p:nvPr/>
          </p:nvSpPr>
          <p:spPr>
            <a:xfrm flipH="false" flipV="false" rot="0">
              <a:off x="1582608" y="2971542"/>
              <a:ext cx="363941" cy="356662"/>
            </a:xfrm>
            <a:custGeom>
              <a:avLst/>
              <a:gdLst/>
              <a:ahLst/>
              <a:cxnLst/>
              <a:rect r="r" b="b" t="t" l="l"/>
              <a:pathLst>
                <a:path h="356662" w="363941">
                  <a:moveTo>
                    <a:pt x="0" y="0"/>
                  </a:moveTo>
                  <a:lnTo>
                    <a:pt x="363941" y="0"/>
                  </a:lnTo>
                  <a:lnTo>
                    <a:pt x="363941" y="356662"/>
                  </a:lnTo>
                  <a:lnTo>
                    <a:pt x="0" y="356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0" id="80"/>
          <p:cNvSpPr txBox="true"/>
          <p:nvPr/>
        </p:nvSpPr>
        <p:spPr>
          <a:xfrm rot="0">
            <a:off x="7639307" y="9169599"/>
            <a:ext cx="7326429" cy="1011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2"/>
              </a:lnSpc>
              <a:spcBef>
                <a:spcPct val="0"/>
              </a:spcBef>
            </a:pPr>
            <a:r>
              <a:rPr lang="en-US" sz="2916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💡 Young entrepreneurs building a sustainable future with enthusiasm!</a:t>
            </a:r>
          </a:p>
        </p:txBody>
      </p:sp>
      <p:grpSp>
        <p:nvGrpSpPr>
          <p:cNvPr name="Group 81" id="81"/>
          <p:cNvGrpSpPr/>
          <p:nvPr/>
        </p:nvGrpSpPr>
        <p:grpSpPr>
          <a:xfrm rot="0">
            <a:off x="8576592" y="159485"/>
            <a:ext cx="5472562" cy="1161477"/>
            <a:chOff x="0" y="0"/>
            <a:chExt cx="7296749" cy="1548635"/>
          </a:xfrm>
        </p:grpSpPr>
        <p:sp>
          <p:nvSpPr>
            <p:cNvPr name="TextBox 82" id="82"/>
            <p:cNvSpPr txBox="true"/>
            <p:nvPr/>
          </p:nvSpPr>
          <p:spPr>
            <a:xfrm rot="0">
              <a:off x="0" y="174941"/>
              <a:ext cx="7296749" cy="1373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77"/>
                </a:lnSpc>
              </a:pPr>
              <a:r>
                <a:rPr lang="en-US" sz="6198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About us</a:t>
              </a:r>
            </a:p>
          </p:txBody>
        </p:sp>
        <p:sp>
          <p:nvSpPr>
            <p:cNvPr name="Freeform 83" id="83"/>
            <p:cNvSpPr/>
            <p:nvPr/>
          </p:nvSpPr>
          <p:spPr>
            <a:xfrm flipH="true" flipV="true" rot="8936955">
              <a:off x="1294988" y="168736"/>
              <a:ext cx="894066" cy="863181"/>
            </a:xfrm>
            <a:custGeom>
              <a:avLst/>
              <a:gdLst/>
              <a:ahLst/>
              <a:cxnLst/>
              <a:rect r="r" b="b" t="t" l="l"/>
              <a:pathLst>
                <a:path h="863181" w="894066">
                  <a:moveTo>
                    <a:pt x="894067" y="863181"/>
                  </a:moveTo>
                  <a:lnTo>
                    <a:pt x="0" y="863181"/>
                  </a:lnTo>
                  <a:lnTo>
                    <a:pt x="0" y="0"/>
                  </a:lnTo>
                  <a:lnTo>
                    <a:pt x="894067" y="0"/>
                  </a:lnTo>
                  <a:lnTo>
                    <a:pt x="894067" y="863181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15427867" y="2903471"/>
            <a:ext cx="1622316" cy="1622316"/>
            <a:chOff x="0" y="0"/>
            <a:chExt cx="2163087" cy="2163087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0" y="0"/>
              <a:ext cx="2163087" cy="2163087"/>
              <a:chOff x="0" y="0"/>
              <a:chExt cx="812800" cy="812800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A378"/>
              </a:solidFill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88" id="88"/>
            <p:cNvSpPr/>
            <p:nvPr/>
          </p:nvSpPr>
          <p:spPr>
            <a:xfrm flipH="false" flipV="false" rot="0">
              <a:off x="363423" y="230824"/>
              <a:ext cx="1436241" cy="1680708"/>
            </a:xfrm>
            <a:custGeom>
              <a:avLst/>
              <a:gdLst/>
              <a:ahLst/>
              <a:cxnLst/>
              <a:rect r="r" b="b" t="t" l="l"/>
              <a:pathLst>
                <a:path h="1680708" w="1436241">
                  <a:moveTo>
                    <a:pt x="0" y="0"/>
                  </a:moveTo>
                  <a:lnTo>
                    <a:pt x="1436241" y="0"/>
                  </a:lnTo>
                  <a:lnTo>
                    <a:pt x="1436241" y="1680708"/>
                  </a:lnTo>
                  <a:lnTo>
                    <a:pt x="0" y="1680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DB4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0595" y="-275272"/>
            <a:ext cx="2009775" cy="10116502"/>
            <a:chOff x="0" y="0"/>
            <a:chExt cx="2679700" cy="13488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993" y="49777"/>
              <a:ext cx="2582961" cy="13387823"/>
            </a:xfrm>
            <a:custGeom>
              <a:avLst/>
              <a:gdLst/>
              <a:ahLst/>
              <a:cxnLst/>
              <a:rect r="r" b="b" t="t" l="l"/>
              <a:pathLst>
                <a:path h="13387823" w="2582961">
                  <a:moveTo>
                    <a:pt x="1250677" y="72143"/>
                  </a:moveTo>
                  <a:cubicBezTo>
                    <a:pt x="1720577" y="172473"/>
                    <a:pt x="1884407" y="293123"/>
                    <a:pt x="2011407" y="406153"/>
                  </a:cubicBezTo>
                  <a:cubicBezTo>
                    <a:pt x="2138407" y="519183"/>
                    <a:pt x="2261597" y="643643"/>
                    <a:pt x="2342877" y="794773"/>
                  </a:cubicBezTo>
                  <a:cubicBezTo>
                    <a:pt x="2430507" y="956063"/>
                    <a:pt x="2467337" y="1159263"/>
                    <a:pt x="2506707" y="1349763"/>
                  </a:cubicBezTo>
                  <a:cubicBezTo>
                    <a:pt x="2547347" y="1545343"/>
                    <a:pt x="2576557" y="1757433"/>
                    <a:pt x="2581637" y="1951743"/>
                  </a:cubicBezTo>
                  <a:cubicBezTo>
                    <a:pt x="2586717" y="2134623"/>
                    <a:pt x="2577827" y="2313693"/>
                    <a:pt x="2543537" y="2482603"/>
                  </a:cubicBezTo>
                  <a:cubicBezTo>
                    <a:pt x="2510517" y="2642623"/>
                    <a:pt x="2473687" y="2795023"/>
                    <a:pt x="2388597" y="2939803"/>
                  </a:cubicBezTo>
                  <a:cubicBezTo>
                    <a:pt x="2292077" y="3104903"/>
                    <a:pt x="2109197" y="3271273"/>
                    <a:pt x="1970767" y="3405893"/>
                  </a:cubicBezTo>
                  <a:cubicBezTo>
                    <a:pt x="1850117" y="3522733"/>
                    <a:pt x="1714227" y="3584963"/>
                    <a:pt x="1610087" y="3708153"/>
                  </a:cubicBezTo>
                  <a:cubicBezTo>
                    <a:pt x="1495787" y="3844043"/>
                    <a:pt x="1401807" y="4033273"/>
                    <a:pt x="1324337" y="4198373"/>
                  </a:cubicBezTo>
                  <a:cubicBezTo>
                    <a:pt x="1251947" y="4353313"/>
                    <a:pt x="1194797" y="4505713"/>
                    <a:pt x="1155427" y="4669543"/>
                  </a:cubicBezTo>
                  <a:cubicBezTo>
                    <a:pt x="1114787" y="4835913"/>
                    <a:pt x="1084307" y="5016253"/>
                    <a:pt x="1086847" y="5188973"/>
                  </a:cubicBezTo>
                  <a:cubicBezTo>
                    <a:pt x="1090657" y="5360423"/>
                    <a:pt x="1113517" y="5539493"/>
                    <a:pt x="1173207" y="5702053"/>
                  </a:cubicBezTo>
                  <a:cubicBezTo>
                    <a:pt x="1234167" y="5869693"/>
                    <a:pt x="1353547" y="6032253"/>
                    <a:pt x="1455147" y="6177033"/>
                  </a:cubicBezTo>
                  <a:cubicBezTo>
                    <a:pt x="1547857" y="6311653"/>
                    <a:pt x="1651997" y="6408173"/>
                    <a:pt x="1749787" y="6544063"/>
                  </a:cubicBezTo>
                  <a:cubicBezTo>
                    <a:pt x="1862817" y="6699003"/>
                    <a:pt x="1993627" y="6890773"/>
                    <a:pt x="2083797" y="7060953"/>
                  </a:cubicBezTo>
                  <a:cubicBezTo>
                    <a:pt x="2163807" y="7214623"/>
                    <a:pt x="2226037" y="7355593"/>
                    <a:pt x="2270487" y="7516883"/>
                  </a:cubicBezTo>
                  <a:cubicBezTo>
                    <a:pt x="2318747" y="7689603"/>
                    <a:pt x="2341607" y="7890263"/>
                    <a:pt x="2351767" y="8069333"/>
                  </a:cubicBezTo>
                  <a:cubicBezTo>
                    <a:pt x="2361927" y="8234433"/>
                    <a:pt x="2363197" y="8395723"/>
                    <a:pt x="2336527" y="8551933"/>
                  </a:cubicBezTo>
                  <a:cubicBezTo>
                    <a:pt x="2309857" y="8708143"/>
                    <a:pt x="2259057" y="8850383"/>
                    <a:pt x="2194287" y="9006593"/>
                  </a:cubicBezTo>
                  <a:cubicBezTo>
                    <a:pt x="2120627" y="9184393"/>
                    <a:pt x="1999977" y="9390133"/>
                    <a:pt x="1904727" y="9560313"/>
                  </a:cubicBezTo>
                  <a:cubicBezTo>
                    <a:pt x="1822177" y="9708903"/>
                    <a:pt x="1745977" y="9834633"/>
                    <a:pt x="1658347" y="9975603"/>
                  </a:cubicBezTo>
                  <a:cubicBezTo>
                    <a:pt x="1565637" y="10125463"/>
                    <a:pt x="1444987" y="10271513"/>
                    <a:pt x="1359897" y="10434073"/>
                  </a:cubicBezTo>
                  <a:cubicBezTo>
                    <a:pt x="1273537" y="10601713"/>
                    <a:pt x="1177017" y="10787133"/>
                    <a:pt x="1145267" y="10968743"/>
                  </a:cubicBezTo>
                  <a:cubicBezTo>
                    <a:pt x="1112247" y="11146543"/>
                    <a:pt x="1118597" y="11343393"/>
                    <a:pt x="1159237" y="11513573"/>
                  </a:cubicBezTo>
                  <a:cubicBezTo>
                    <a:pt x="1198607" y="11677403"/>
                    <a:pt x="1281157" y="11834883"/>
                    <a:pt x="1373867" y="11972043"/>
                  </a:cubicBezTo>
                  <a:cubicBezTo>
                    <a:pt x="1466577" y="12106663"/>
                    <a:pt x="1622787" y="12196833"/>
                    <a:pt x="1715497" y="12331453"/>
                  </a:cubicBezTo>
                  <a:cubicBezTo>
                    <a:pt x="1808207" y="12463533"/>
                    <a:pt x="1872977" y="12681973"/>
                    <a:pt x="1930127" y="12770873"/>
                  </a:cubicBezTo>
                  <a:cubicBezTo>
                    <a:pt x="1956797" y="12814053"/>
                    <a:pt x="1983467" y="12826753"/>
                    <a:pt x="2001247" y="12859773"/>
                  </a:cubicBezTo>
                  <a:cubicBezTo>
                    <a:pt x="2020297" y="12891523"/>
                    <a:pt x="2034267" y="12929623"/>
                    <a:pt x="2041887" y="12966453"/>
                  </a:cubicBezTo>
                  <a:cubicBezTo>
                    <a:pt x="2049507" y="13003284"/>
                    <a:pt x="2050777" y="13042653"/>
                    <a:pt x="2045697" y="13079484"/>
                  </a:cubicBezTo>
                  <a:cubicBezTo>
                    <a:pt x="2041887" y="13117584"/>
                    <a:pt x="2030457" y="13155684"/>
                    <a:pt x="2013947" y="13188703"/>
                  </a:cubicBezTo>
                  <a:cubicBezTo>
                    <a:pt x="1997437" y="13222993"/>
                    <a:pt x="1974577" y="13256012"/>
                    <a:pt x="1947907" y="13282684"/>
                  </a:cubicBezTo>
                  <a:cubicBezTo>
                    <a:pt x="1921237" y="13309353"/>
                    <a:pt x="1889487" y="13332212"/>
                    <a:pt x="1856467" y="13349993"/>
                  </a:cubicBezTo>
                  <a:cubicBezTo>
                    <a:pt x="1822177" y="13366503"/>
                    <a:pt x="1784077" y="13379203"/>
                    <a:pt x="1747247" y="13384284"/>
                  </a:cubicBezTo>
                  <a:cubicBezTo>
                    <a:pt x="1710417" y="13389362"/>
                    <a:pt x="1669777" y="13389362"/>
                    <a:pt x="1632947" y="13381743"/>
                  </a:cubicBezTo>
                  <a:cubicBezTo>
                    <a:pt x="1596117" y="13375393"/>
                    <a:pt x="1559287" y="13361423"/>
                    <a:pt x="1526267" y="13343643"/>
                  </a:cubicBezTo>
                  <a:cubicBezTo>
                    <a:pt x="1493247" y="13325862"/>
                    <a:pt x="1461497" y="13300462"/>
                    <a:pt x="1436097" y="13272523"/>
                  </a:cubicBezTo>
                  <a:cubicBezTo>
                    <a:pt x="1410697" y="13245853"/>
                    <a:pt x="1389107" y="13211562"/>
                    <a:pt x="1373867" y="13177273"/>
                  </a:cubicBezTo>
                  <a:cubicBezTo>
                    <a:pt x="1358627" y="13142984"/>
                    <a:pt x="1348467" y="13104884"/>
                    <a:pt x="1345927" y="13066784"/>
                  </a:cubicBezTo>
                  <a:cubicBezTo>
                    <a:pt x="1342117" y="13029953"/>
                    <a:pt x="1344657" y="12989312"/>
                    <a:pt x="1353547" y="12953753"/>
                  </a:cubicBezTo>
                  <a:cubicBezTo>
                    <a:pt x="1362437" y="12916923"/>
                    <a:pt x="1377677" y="12880093"/>
                    <a:pt x="1397997" y="12848343"/>
                  </a:cubicBezTo>
                  <a:cubicBezTo>
                    <a:pt x="1418317" y="12816593"/>
                    <a:pt x="1444987" y="12786113"/>
                    <a:pt x="1472927" y="12763253"/>
                  </a:cubicBezTo>
                  <a:cubicBezTo>
                    <a:pt x="1502137" y="12739123"/>
                    <a:pt x="1537697" y="12718803"/>
                    <a:pt x="1571987" y="12706103"/>
                  </a:cubicBezTo>
                  <a:cubicBezTo>
                    <a:pt x="1607547" y="12692133"/>
                    <a:pt x="1646917" y="12684513"/>
                    <a:pt x="1683747" y="12683243"/>
                  </a:cubicBezTo>
                  <a:cubicBezTo>
                    <a:pt x="1721847" y="12681973"/>
                    <a:pt x="1761217" y="12687053"/>
                    <a:pt x="1796777" y="12697213"/>
                  </a:cubicBezTo>
                  <a:cubicBezTo>
                    <a:pt x="1833607" y="12708643"/>
                    <a:pt x="1869167" y="12725153"/>
                    <a:pt x="1899647" y="12748013"/>
                  </a:cubicBezTo>
                  <a:cubicBezTo>
                    <a:pt x="1930127" y="12769603"/>
                    <a:pt x="1959337" y="12797543"/>
                    <a:pt x="1980927" y="12826753"/>
                  </a:cubicBezTo>
                  <a:cubicBezTo>
                    <a:pt x="2003787" y="12857233"/>
                    <a:pt x="2021567" y="12892793"/>
                    <a:pt x="2032997" y="12929623"/>
                  </a:cubicBezTo>
                  <a:cubicBezTo>
                    <a:pt x="2044427" y="12965184"/>
                    <a:pt x="2049507" y="13004553"/>
                    <a:pt x="2049507" y="13041384"/>
                  </a:cubicBezTo>
                  <a:cubicBezTo>
                    <a:pt x="2048237" y="13079484"/>
                    <a:pt x="2040617" y="13118853"/>
                    <a:pt x="2027917" y="13154412"/>
                  </a:cubicBezTo>
                  <a:cubicBezTo>
                    <a:pt x="2016487" y="13189973"/>
                    <a:pt x="1996167" y="13224262"/>
                    <a:pt x="1973307" y="13253473"/>
                  </a:cubicBezTo>
                  <a:cubicBezTo>
                    <a:pt x="1950447" y="13282684"/>
                    <a:pt x="1919967" y="13310623"/>
                    <a:pt x="1889487" y="13330943"/>
                  </a:cubicBezTo>
                  <a:cubicBezTo>
                    <a:pt x="1857737" y="13351262"/>
                    <a:pt x="1820907" y="13367773"/>
                    <a:pt x="1784077" y="13376662"/>
                  </a:cubicBezTo>
                  <a:cubicBezTo>
                    <a:pt x="1748517" y="13385553"/>
                    <a:pt x="1709147" y="13389362"/>
                    <a:pt x="1671047" y="13386823"/>
                  </a:cubicBezTo>
                  <a:cubicBezTo>
                    <a:pt x="1634217" y="13384284"/>
                    <a:pt x="1599927" y="13379203"/>
                    <a:pt x="1560557" y="13360153"/>
                  </a:cubicBezTo>
                  <a:cubicBezTo>
                    <a:pt x="1504677" y="13334753"/>
                    <a:pt x="1457687" y="13271253"/>
                    <a:pt x="1377677" y="13222993"/>
                  </a:cubicBezTo>
                  <a:cubicBezTo>
                    <a:pt x="1249407" y="13146793"/>
                    <a:pt x="1000487" y="13088373"/>
                    <a:pt x="846817" y="12976612"/>
                  </a:cubicBezTo>
                  <a:cubicBezTo>
                    <a:pt x="695687" y="12866123"/>
                    <a:pt x="568687" y="12711183"/>
                    <a:pt x="463277" y="12558783"/>
                  </a:cubicBezTo>
                  <a:cubicBezTo>
                    <a:pt x="357867" y="12408923"/>
                    <a:pt x="277857" y="12241283"/>
                    <a:pt x="210547" y="12069833"/>
                  </a:cubicBezTo>
                  <a:cubicBezTo>
                    <a:pt x="143237" y="11894573"/>
                    <a:pt x="87357" y="11698993"/>
                    <a:pt x="61957" y="11518653"/>
                  </a:cubicBezTo>
                  <a:cubicBezTo>
                    <a:pt x="36557" y="11349743"/>
                    <a:pt x="39097" y="11183373"/>
                    <a:pt x="49257" y="11020813"/>
                  </a:cubicBezTo>
                  <a:cubicBezTo>
                    <a:pt x="60687" y="10862063"/>
                    <a:pt x="74657" y="10717283"/>
                    <a:pt x="121647" y="10554723"/>
                  </a:cubicBezTo>
                  <a:cubicBezTo>
                    <a:pt x="178797" y="10360413"/>
                    <a:pt x="288017" y="10125463"/>
                    <a:pt x="388347" y="9941313"/>
                  </a:cubicBezTo>
                  <a:cubicBezTo>
                    <a:pt x="479787" y="9774943"/>
                    <a:pt x="591547" y="9649213"/>
                    <a:pt x="691877" y="9489193"/>
                  </a:cubicBezTo>
                  <a:cubicBezTo>
                    <a:pt x="798557" y="9319013"/>
                    <a:pt x="911587" y="9124703"/>
                    <a:pt x="1008107" y="8946903"/>
                  </a:cubicBezTo>
                  <a:cubicBezTo>
                    <a:pt x="1097007" y="8780533"/>
                    <a:pt x="1213847" y="8624323"/>
                    <a:pt x="1253217" y="8456683"/>
                  </a:cubicBezTo>
                  <a:cubicBezTo>
                    <a:pt x="1291317" y="8297933"/>
                    <a:pt x="1283697" y="8131563"/>
                    <a:pt x="1253217" y="7969003"/>
                  </a:cubicBezTo>
                  <a:cubicBezTo>
                    <a:pt x="1220197" y="7793743"/>
                    <a:pt x="1147807" y="7629913"/>
                    <a:pt x="1046207" y="7440683"/>
                  </a:cubicBezTo>
                  <a:cubicBezTo>
                    <a:pt x="910317" y="7187953"/>
                    <a:pt x="619487" y="6862833"/>
                    <a:pt x="459467" y="6611373"/>
                  </a:cubicBezTo>
                  <a:cubicBezTo>
                    <a:pt x="335007" y="6413253"/>
                    <a:pt x="224517" y="6253233"/>
                    <a:pt x="150857" y="6065273"/>
                  </a:cubicBezTo>
                  <a:cubicBezTo>
                    <a:pt x="81007" y="5884933"/>
                    <a:pt x="44177" y="5689353"/>
                    <a:pt x="20047" y="5510283"/>
                  </a:cubicBezTo>
                  <a:cubicBezTo>
                    <a:pt x="-1543" y="5342643"/>
                    <a:pt x="-4083" y="5187703"/>
                    <a:pt x="4807" y="5021333"/>
                  </a:cubicBezTo>
                  <a:cubicBezTo>
                    <a:pt x="14967" y="4846073"/>
                    <a:pt x="42907" y="4659383"/>
                    <a:pt x="81007" y="4482853"/>
                  </a:cubicBezTo>
                  <a:cubicBezTo>
                    <a:pt x="117837" y="4308863"/>
                    <a:pt x="163557" y="4137413"/>
                    <a:pt x="228327" y="3969773"/>
                  </a:cubicBezTo>
                  <a:cubicBezTo>
                    <a:pt x="294367" y="3798323"/>
                    <a:pt x="385807" y="3624333"/>
                    <a:pt x="477247" y="3465583"/>
                  </a:cubicBezTo>
                  <a:cubicBezTo>
                    <a:pt x="563607" y="3314453"/>
                    <a:pt x="646157" y="3170943"/>
                    <a:pt x="757917" y="3040133"/>
                  </a:cubicBezTo>
                  <a:cubicBezTo>
                    <a:pt x="874757" y="2902973"/>
                    <a:pt x="1046207" y="2803913"/>
                    <a:pt x="1169397" y="2666753"/>
                  </a:cubicBezTo>
                  <a:cubicBezTo>
                    <a:pt x="1293857" y="2528323"/>
                    <a:pt x="1450067" y="2377193"/>
                    <a:pt x="1502137" y="2212093"/>
                  </a:cubicBezTo>
                  <a:cubicBezTo>
                    <a:pt x="1550397" y="2058423"/>
                    <a:pt x="1513567" y="1878083"/>
                    <a:pt x="1490707" y="1714253"/>
                  </a:cubicBezTo>
                  <a:cubicBezTo>
                    <a:pt x="1466577" y="1549153"/>
                    <a:pt x="1451337" y="1356113"/>
                    <a:pt x="1361167" y="1226573"/>
                  </a:cubicBezTo>
                  <a:cubicBezTo>
                    <a:pt x="1272267" y="1098303"/>
                    <a:pt x="1043667" y="1050043"/>
                    <a:pt x="953497" y="938283"/>
                  </a:cubicBezTo>
                  <a:cubicBezTo>
                    <a:pt x="879837" y="846843"/>
                    <a:pt x="863327" y="693173"/>
                    <a:pt x="822687" y="632213"/>
                  </a:cubicBezTo>
                  <a:cubicBezTo>
                    <a:pt x="801097" y="601733"/>
                    <a:pt x="779507" y="595383"/>
                    <a:pt x="761727" y="573793"/>
                  </a:cubicBezTo>
                  <a:cubicBezTo>
                    <a:pt x="743947" y="550933"/>
                    <a:pt x="728707" y="526803"/>
                    <a:pt x="717277" y="501403"/>
                  </a:cubicBezTo>
                  <a:cubicBezTo>
                    <a:pt x="704577" y="476003"/>
                    <a:pt x="695687" y="448063"/>
                    <a:pt x="690607" y="420123"/>
                  </a:cubicBezTo>
                  <a:cubicBezTo>
                    <a:pt x="685527" y="392183"/>
                    <a:pt x="682987" y="362973"/>
                    <a:pt x="684257" y="335033"/>
                  </a:cubicBezTo>
                  <a:cubicBezTo>
                    <a:pt x="685527" y="307093"/>
                    <a:pt x="690607" y="279153"/>
                    <a:pt x="699497" y="251213"/>
                  </a:cubicBezTo>
                  <a:cubicBezTo>
                    <a:pt x="707117" y="224543"/>
                    <a:pt x="718547" y="197873"/>
                    <a:pt x="732517" y="173743"/>
                  </a:cubicBezTo>
                  <a:cubicBezTo>
                    <a:pt x="747757" y="149613"/>
                    <a:pt x="764267" y="126753"/>
                    <a:pt x="784587" y="106433"/>
                  </a:cubicBezTo>
                  <a:cubicBezTo>
                    <a:pt x="803637" y="86113"/>
                    <a:pt x="826497" y="68333"/>
                    <a:pt x="850627" y="53093"/>
                  </a:cubicBezTo>
                  <a:cubicBezTo>
                    <a:pt x="874757" y="37853"/>
                    <a:pt x="901427" y="26423"/>
                    <a:pt x="928097" y="17533"/>
                  </a:cubicBezTo>
                  <a:cubicBezTo>
                    <a:pt x="954767" y="8643"/>
                    <a:pt x="982707" y="3563"/>
                    <a:pt x="1010647" y="1023"/>
                  </a:cubicBezTo>
                  <a:cubicBezTo>
                    <a:pt x="1039857" y="-1517"/>
                    <a:pt x="1067797" y="1023"/>
                    <a:pt x="1095737" y="4833"/>
                  </a:cubicBezTo>
                  <a:cubicBezTo>
                    <a:pt x="1123677" y="9913"/>
                    <a:pt x="1151617" y="18803"/>
                    <a:pt x="1177017" y="28963"/>
                  </a:cubicBezTo>
                  <a:cubicBezTo>
                    <a:pt x="1203687" y="40393"/>
                    <a:pt x="1250677" y="72143"/>
                    <a:pt x="1250677" y="72143"/>
                  </a:cubicBezTo>
                </a:path>
              </a:pathLst>
            </a:custGeom>
            <a:solidFill>
              <a:srgbClr val="8DA378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-1169670" y="-2338388"/>
            <a:ext cx="20510182" cy="14157960"/>
            <a:chOff x="0" y="0"/>
            <a:chExt cx="27346910" cy="1887728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1642070" y="2608580"/>
              <a:ext cx="3158490" cy="12885420"/>
              <a:chOff x="0" y="0"/>
              <a:chExt cx="3158490" cy="1288542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50525" y="50476"/>
                <a:ext cx="3056055" cy="12790558"/>
              </a:xfrm>
              <a:custGeom>
                <a:avLst/>
                <a:gdLst/>
                <a:ahLst/>
                <a:cxnLst/>
                <a:rect r="r" b="b" t="t" l="l"/>
                <a:pathLst>
                  <a:path h="12790558" w="3056055">
                    <a:moveTo>
                      <a:pt x="1956075" y="627704"/>
                    </a:moveTo>
                    <a:cubicBezTo>
                      <a:pt x="1813835" y="1065854"/>
                      <a:pt x="1686835" y="1194124"/>
                      <a:pt x="1628415" y="1349064"/>
                    </a:cubicBezTo>
                    <a:cubicBezTo>
                      <a:pt x="1564915" y="1520514"/>
                      <a:pt x="1535705" y="1741494"/>
                      <a:pt x="1517925" y="1925644"/>
                    </a:cubicBezTo>
                    <a:cubicBezTo>
                      <a:pt x="1500145" y="2092014"/>
                      <a:pt x="1470935" y="2252034"/>
                      <a:pt x="1510305" y="2404434"/>
                    </a:cubicBezTo>
                    <a:cubicBezTo>
                      <a:pt x="1552215" y="2564454"/>
                      <a:pt x="1666515" y="2711774"/>
                      <a:pt x="1769385" y="2859094"/>
                    </a:cubicBezTo>
                    <a:cubicBezTo>
                      <a:pt x="1879875" y="3015304"/>
                      <a:pt x="2039895" y="3163894"/>
                      <a:pt x="2156735" y="3311214"/>
                    </a:cubicBezTo>
                    <a:cubicBezTo>
                      <a:pt x="2262145" y="3443294"/>
                      <a:pt x="2352315" y="3558864"/>
                      <a:pt x="2443755" y="3696024"/>
                    </a:cubicBezTo>
                    <a:cubicBezTo>
                      <a:pt x="2542815" y="3843344"/>
                      <a:pt x="2639335" y="3994474"/>
                      <a:pt x="2725695" y="4165924"/>
                    </a:cubicBezTo>
                    <a:cubicBezTo>
                      <a:pt x="2820945" y="4355154"/>
                      <a:pt x="2927625" y="4586294"/>
                      <a:pt x="2982235" y="4788224"/>
                    </a:cubicBezTo>
                    <a:cubicBezTo>
                      <a:pt x="3030495" y="4967294"/>
                      <a:pt x="3058435" y="5129854"/>
                      <a:pt x="3055895" y="5311464"/>
                    </a:cubicBezTo>
                    <a:cubicBezTo>
                      <a:pt x="3052085" y="5512124"/>
                      <a:pt x="3003825" y="5750884"/>
                      <a:pt x="2945405" y="5942654"/>
                    </a:cubicBezTo>
                    <a:cubicBezTo>
                      <a:pt x="2892065" y="6116644"/>
                      <a:pt x="2839995" y="6223324"/>
                      <a:pt x="2735855" y="6418904"/>
                    </a:cubicBezTo>
                    <a:cubicBezTo>
                      <a:pt x="2550435" y="6768154"/>
                      <a:pt x="2094505" y="7401884"/>
                      <a:pt x="1851935" y="7820984"/>
                    </a:cubicBezTo>
                    <a:cubicBezTo>
                      <a:pt x="1662705" y="8149914"/>
                      <a:pt x="1495065" y="8459794"/>
                      <a:pt x="1379495" y="8718874"/>
                    </a:cubicBezTo>
                    <a:cubicBezTo>
                      <a:pt x="1294405" y="8906834"/>
                      <a:pt x="1233445" y="9045264"/>
                      <a:pt x="1191535" y="9219254"/>
                    </a:cubicBezTo>
                    <a:cubicBezTo>
                      <a:pt x="1148355" y="9395784"/>
                      <a:pt x="1125495" y="9592634"/>
                      <a:pt x="1125495" y="9769164"/>
                    </a:cubicBezTo>
                    <a:cubicBezTo>
                      <a:pt x="1126765" y="9935534"/>
                      <a:pt x="1150895" y="10094284"/>
                      <a:pt x="1185185" y="10250494"/>
                    </a:cubicBezTo>
                    <a:cubicBezTo>
                      <a:pt x="1219475" y="10404164"/>
                      <a:pt x="1252495" y="10560374"/>
                      <a:pt x="1329965" y="10702614"/>
                    </a:cubicBezTo>
                    <a:cubicBezTo>
                      <a:pt x="1413785" y="10853744"/>
                      <a:pt x="1556025" y="10992174"/>
                      <a:pt x="1684295" y="11126794"/>
                    </a:cubicBezTo>
                    <a:cubicBezTo>
                      <a:pt x="1813835" y="11262684"/>
                      <a:pt x="1954805" y="11396034"/>
                      <a:pt x="2103395" y="11511604"/>
                    </a:cubicBezTo>
                    <a:cubicBezTo>
                      <a:pt x="2250715" y="11624634"/>
                      <a:pt x="2457725" y="11708454"/>
                      <a:pt x="2569485" y="11815134"/>
                    </a:cubicBezTo>
                    <a:cubicBezTo>
                      <a:pt x="2650765" y="11892604"/>
                      <a:pt x="2686325" y="12011984"/>
                      <a:pt x="2743475" y="12057704"/>
                    </a:cubicBezTo>
                    <a:cubicBezTo>
                      <a:pt x="2779035" y="12086914"/>
                      <a:pt x="2817135" y="12083104"/>
                      <a:pt x="2848885" y="12103424"/>
                    </a:cubicBezTo>
                    <a:cubicBezTo>
                      <a:pt x="2879365" y="12125014"/>
                      <a:pt x="2909845" y="12151684"/>
                      <a:pt x="2932705" y="12180894"/>
                    </a:cubicBezTo>
                    <a:cubicBezTo>
                      <a:pt x="2955565" y="12210104"/>
                      <a:pt x="2974615" y="12245664"/>
                      <a:pt x="2987315" y="12281224"/>
                    </a:cubicBezTo>
                    <a:cubicBezTo>
                      <a:pt x="3000015" y="12315514"/>
                      <a:pt x="3007635" y="12354884"/>
                      <a:pt x="3007635" y="12392984"/>
                    </a:cubicBezTo>
                    <a:cubicBezTo>
                      <a:pt x="3008905" y="12429814"/>
                      <a:pt x="3002555" y="12470454"/>
                      <a:pt x="2991125" y="12506014"/>
                    </a:cubicBezTo>
                    <a:cubicBezTo>
                      <a:pt x="2979695" y="12541574"/>
                      <a:pt x="2961915" y="12577134"/>
                      <a:pt x="2940325" y="12607614"/>
                    </a:cubicBezTo>
                    <a:cubicBezTo>
                      <a:pt x="2917465" y="12638094"/>
                      <a:pt x="2889525" y="12666034"/>
                      <a:pt x="2859045" y="12687624"/>
                    </a:cubicBezTo>
                    <a:cubicBezTo>
                      <a:pt x="2827295" y="12709214"/>
                      <a:pt x="2791735" y="12725724"/>
                      <a:pt x="2756175" y="12737154"/>
                    </a:cubicBezTo>
                    <a:cubicBezTo>
                      <a:pt x="2719345" y="12747314"/>
                      <a:pt x="2679975" y="12752394"/>
                      <a:pt x="2643145" y="12751124"/>
                    </a:cubicBezTo>
                    <a:cubicBezTo>
                      <a:pt x="2605045" y="12749854"/>
                      <a:pt x="2565675" y="12742234"/>
                      <a:pt x="2531385" y="12728264"/>
                    </a:cubicBezTo>
                    <a:cubicBezTo>
                      <a:pt x="2495825" y="12715564"/>
                      <a:pt x="2461535" y="12695244"/>
                      <a:pt x="2432325" y="12671114"/>
                    </a:cubicBezTo>
                    <a:cubicBezTo>
                      <a:pt x="2403115" y="12648254"/>
                      <a:pt x="2376445" y="12617774"/>
                      <a:pt x="2357395" y="12586024"/>
                    </a:cubicBezTo>
                    <a:cubicBezTo>
                      <a:pt x="2337075" y="12554274"/>
                      <a:pt x="2321835" y="12517444"/>
                      <a:pt x="2312945" y="12480614"/>
                    </a:cubicBezTo>
                    <a:cubicBezTo>
                      <a:pt x="2304055" y="12443784"/>
                      <a:pt x="2301515" y="12404414"/>
                      <a:pt x="2305325" y="12367584"/>
                    </a:cubicBezTo>
                    <a:cubicBezTo>
                      <a:pt x="2307865" y="12329484"/>
                      <a:pt x="2318025" y="12291384"/>
                      <a:pt x="2333265" y="12257094"/>
                    </a:cubicBezTo>
                    <a:cubicBezTo>
                      <a:pt x="2348505" y="12222804"/>
                      <a:pt x="2370095" y="12188514"/>
                      <a:pt x="2395495" y="12160574"/>
                    </a:cubicBezTo>
                    <a:cubicBezTo>
                      <a:pt x="2420895" y="12133904"/>
                      <a:pt x="2452645" y="12108504"/>
                      <a:pt x="2485665" y="12090724"/>
                    </a:cubicBezTo>
                    <a:cubicBezTo>
                      <a:pt x="2518685" y="12072944"/>
                      <a:pt x="2555515" y="12058974"/>
                      <a:pt x="2592345" y="12052624"/>
                    </a:cubicBezTo>
                    <a:cubicBezTo>
                      <a:pt x="2629175" y="12045004"/>
                      <a:pt x="2669815" y="12045004"/>
                      <a:pt x="2706645" y="12050084"/>
                    </a:cubicBezTo>
                    <a:cubicBezTo>
                      <a:pt x="2743475" y="12055164"/>
                      <a:pt x="2781575" y="12067864"/>
                      <a:pt x="2815865" y="12084374"/>
                    </a:cubicBezTo>
                    <a:cubicBezTo>
                      <a:pt x="2848885" y="12102154"/>
                      <a:pt x="2880635" y="12125014"/>
                      <a:pt x="2907305" y="12152954"/>
                    </a:cubicBezTo>
                    <a:cubicBezTo>
                      <a:pt x="2933975" y="12179624"/>
                      <a:pt x="2956835" y="12211374"/>
                      <a:pt x="2973345" y="12245664"/>
                    </a:cubicBezTo>
                    <a:cubicBezTo>
                      <a:pt x="2989855" y="12279954"/>
                      <a:pt x="3000015" y="12318054"/>
                      <a:pt x="3005095" y="12354884"/>
                    </a:cubicBezTo>
                    <a:cubicBezTo>
                      <a:pt x="3010175" y="12391714"/>
                      <a:pt x="3008905" y="12432354"/>
                      <a:pt x="3001285" y="12469184"/>
                    </a:cubicBezTo>
                    <a:cubicBezTo>
                      <a:pt x="2993665" y="12506014"/>
                      <a:pt x="2979695" y="12542844"/>
                      <a:pt x="2960645" y="12575864"/>
                    </a:cubicBezTo>
                    <a:cubicBezTo>
                      <a:pt x="2941595" y="12607614"/>
                      <a:pt x="2916195" y="12639364"/>
                      <a:pt x="2888255" y="12663494"/>
                    </a:cubicBezTo>
                    <a:cubicBezTo>
                      <a:pt x="2860315" y="12688894"/>
                      <a:pt x="2826025" y="12709214"/>
                      <a:pt x="2791735" y="12724454"/>
                    </a:cubicBezTo>
                    <a:cubicBezTo>
                      <a:pt x="2757445" y="12738424"/>
                      <a:pt x="2718075" y="12747314"/>
                      <a:pt x="2681245" y="12751124"/>
                    </a:cubicBezTo>
                    <a:cubicBezTo>
                      <a:pt x="2643145" y="12753664"/>
                      <a:pt x="2617745" y="12739694"/>
                      <a:pt x="2566945" y="12739694"/>
                    </a:cubicBezTo>
                    <a:cubicBezTo>
                      <a:pt x="2464075" y="12739694"/>
                      <a:pt x="2253255" y="12812084"/>
                      <a:pt x="2100855" y="12784144"/>
                    </a:cubicBezTo>
                    <a:cubicBezTo>
                      <a:pt x="1938295" y="12754934"/>
                      <a:pt x="1773195" y="12645714"/>
                      <a:pt x="1624605" y="12551734"/>
                    </a:cubicBezTo>
                    <a:cubicBezTo>
                      <a:pt x="1474745" y="12459024"/>
                      <a:pt x="1341395" y="12340914"/>
                      <a:pt x="1205505" y="12221534"/>
                    </a:cubicBezTo>
                    <a:cubicBezTo>
                      <a:pt x="1063265" y="12099614"/>
                      <a:pt x="921025" y="11972614"/>
                      <a:pt x="790215" y="11827834"/>
                    </a:cubicBezTo>
                    <a:cubicBezTo>
                      <a:pt x="653055" y="11676704"/>
                      <a:pt x="512085" y="11509064"/>
                      <a:pt x="406675" y="11328724"/>
                    </a:cubicBezTo>
                    <a:cubicBezTo>
                      <a:pt x="301265" y="11147114"/>
                      <a:pt x="222525" y="10935024"/>
                      <a:pt x="159025" y="10740714"/>
                    </a:cubicBezTo>
                    <a:cubicBezTo>
                      <a:pt x="101875" y="10561644"/>
                      <a:pt x="65045" y="10382574"/>
                      <a:pt x="38375" y="10208584"/>
                    </a:cubicBezTo>
                    <a:cubicBezTo>
                      <a:pt x="12975" y="10044754"/>
                      <a:pt x="-2265" y="9886004"/>
                      <a:pt x="275" y="9724714"/>
                    </a:cubicBezTo>
                    <a:cubicBezTo>
                      <a:pt x="1545" y="9565964"/>
                      <a:pt x="25675" y="9409754"/>
                      <a:pt x="48535" y="9248464"/>
                    </a:cubicBezTo>
                    <a:cubicBezTo>
                      <a:pt x="72665" y="9079554"/>
                      <a:pt x="91715" y="8899214"/>
                      <a:pt x="141245" y="8735384"/>
                    </a:cubicBezTo>
                    <a:cubicBezTo>
                      <a:pt x="189505" y="8574094"/>
                      <a:pt x="265705" y="8434394"/>
                      <a:pt x="339365" y="8274374"/>
                    </a:cubicBezTo>
                    <a:cubicBezTo>
                      <a:pt x="421915" y="8097844"/>
                      <a:pt x="523515" y="7897184"/>
                      <a:pt x="616225" y="7720654"/>
                    </a:cubicBezTo>
                    <a:cubicBezTo>
                      <a:pt x="702585" y="7555554"/>
                      <a:pt x="759735" y="7442524"/>
                      <a:pt x="875305" y="7245674"/>
                    </a:cubicBezTo>
                    <a:cubicBezTo>
                      <a:pt x="1077235" y="6901504"/>
                      <a:pt x="1576345" y="6197924"/>
                      <a:pt x="1747795" y="5858834"/>
                    </a:cubicBezTo>
                    <a:cubicBezTo>
                      <a:pt x="1840505" y="5675954"/>
                      <a:pt x="1909085" y="5573084"/>
                      <a:pt x="1923055" y="5416874"/>
                    </a:cubicBezTo>
                    <a:cubicBezTo>
                      <a:pt x="1938295" y="5250504"/>
                      <a:pt x="1879875" y="5056194"/>
                      <a:pt x="1820185" y="4888554"/>
                    </a:cubicBezTo>
                    <a:cubicBezTo>
                      <a:pt x="1760495" y="4720914"/>
                      <a:pt x="1656355" y="4559624"/>
                      <a:pt x="1563645" y="4412304"/>
                    </a:cubicBezTo>
                    <a:cubicBezTo>
                      <a:pt x="1476015" y="4272604"/>
                      <a:pt x="1380765" y="4150684"/>
                      <a:pt x="1279165" y="4022414"/>
                    </a:cubicBezTo>
                    <a:cubicBezTo>
                      <a:pt x="1175025" y="3889064"/>
                      <a:pt x="1056915" y="3773494"/>
                      <a:pt x="943885" y="3627444"/>
                    </a:cubicBezTo>
                    <a:cubicBezTo>
                      <a:pt x="813075" y="3458534"/>
                      <a:pt x="641625" y="3260414"/>
                      <a:pt x="548915" y="3061024"/>
                    </a:cubicBezTo>
                    <a:cubicBezTo>
                      <a:pt x="462555" y="2874334"/>
                      <a:pt x="415565" y="2668594"/>
                      <a:pt x="390165" y="2474284"/>
                    </a:cubicBezTo>
                    <a:cubicBezTo>
                      <a:pt x="367305" y="2288864"/>
                      <a:pt x="378735" y="2103444"/>
                      <a:pt x="396515" y="1924374"/>
                    </a:cubicBezTo>
                    <a:cubicBezTo>
                      <a:pt x="413025" y="1752924"/>
                      <a:pt x="453665" y="1594174"/>
                      <a:pt x="491765" y="1423994"/>
                    </a:cubicBezTo>
                    <a:cubicBezTo>
                      <a:pt x="531135" y="1244924"/>
                      <a:pt x="565425" y="1042994"/>
                      <a:pt x="632735" y="876624"/>
                    </a:cubicBezTo>
                    <a:cubicBezTo>
                      <a:pt x="696235" y="722954"/>
                      <a:pt x="778785" y="587064"/>
                      <a:pt x="871495" y="457524"/>
                    </a:cubicBezTo>
                    <a:cubicBezTo>
                      <a:pt x="965475" y="326714"/>
                      <a:pt x="1075965" y="153994"/>
                      <a:pt x="1196615" y="96844"/>
                    </a:cubicBezTo>
                    <a:cubicBezTo>
                      <a:pt x="1294405" y="48584"/>
                      <a:pt x="1449345" y="98114"/>
                      <a:pt x="1516655" y="77794"/>
                    </a:cubicBezTo>
                    <a:cubicBezTo>
                      <a:pt x="1550945" y="66364"/>
                      <a:pt x="1562375" y="44774"/>
                      <a:pt x="1587775" y="33344"/>
                    </a:cubicBezTo>
                    <a:cubicBezTo>
                      <a:pt x="1614445" y="20644"/>
                      <a:pt x="1641115" y="11754"/>
                      <a:pt x="1669055" y="6674"/>
                    </a:cubicBezTo>
                    <a:cubicBezTo>
                      <a:pt x="1696995" y="1594"/>
                      <a:pt x="1726205" y="-946"/>
                      <a:pt x="1754145" y="324"/>
                    </a:cubicBezTo>
                    <a:cubicBezTo>
                      <a:pt x="1782085" y="1594"/>
                      <a:pt x="1811295" y="6674"/>
                      <a:pt x="1837965" y="15564"/>
                    </a:cubicBezTo>
                    <a:cubicBezTo>
                      <a:pt x="1864635" y="23184"/>
                      <a:pt x="1891305" y="34614"/>
                      <a:pt x="1915435" y="49854"/>
                    </a:cubicBezTo>
                    <a:cubicBezTo>
                      <a:pt x="1939565" y="63824"/>
                      <a:pt x="1962425" y="81604"/>
                      <a:pt x="1982745" y="100654"/>
                    </a:cubicBezTo>
                    <a:cubicBezTo>
                      <a:pt x="2003065" y="120974"/>
                      <a:pt x="2020845" y="143834"/>
                      <a:pt x="2036085" y="167964"/>
                    </a:cubicBezTo>
                    <a:cubicBezTo>
                      <a:pt x="2051325" y="190824"/>
                      <a:pt x="2062755" y="217494"/>
                      <a:pt x="2071645" y="244164"/>
                    </a:cubicBezTo>
                    <a:cubicBezTo>
                      <a:pt x="2080535" y="270834"/>
                      <a:pt x="2085615" y="300044"/>
                      <a:pt x="2088155" y="327984"/>
                    </a:cubicBezTo>
                    <a:cubicBezTo>
                      <a:pt x="2089425" y="355924"/>
                      <a:pt x="2088155" y="385134"/>
                      <a:pt x="2083075" y="413074"/>
                    </a:cubicBezTo>
                    <a:cubicBezTo>
                      <a:pt x="2079265" y="441014"/>
                      <a:pt x="2070375" y="468954"/>
                      <a:pt x="2058945" y="494354"/>
                    </a:cubicBezTo>
                    <a:cubicBezTo>
                      <a:pt x="2047515" y="519754"/>
                      <a:pt x="2033545" y="545154"/>
                      <a:pt x="2015765" y="566744"/>
                    </a:cubicBezTo>
                    <a:cubicBezTo>
                      <a:pt x="1999255" y="589604"/>
                      <a:pt x="1956075" y="627704"/>
                      <a:pt x="1956075" y="627704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22475190" y="2489200"/>
              <a:ext cx="4871720" cy="13736320"/>
              <a:chOff x="0" y="0"/>
              <a:chExt cx="4871720" cy="1373632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50800" y="50800"/>
                <a:ext cx="4783441" cy="13634720"/>
              </a:xfrm>
              <a:custGeom>
                <a:avLst/>
                <a:gdLst/>
                <a:ahLst/>
                <a:cxnLst/>
                <a:rect r="r" b="b" t="t" l="l"/>
                <a:pathLst>
                  <a:path h="13634720" w="4783441">
                    <a:moveTo>
                      <a:pt x="0" y="11097260"/>
                    </a:moveTo>
                    <a:cubicBezTo>
                      <a:pt x="52070" y="10021570"/>
                      <a:pt x="86360" y="9665970"/>
                      <a:pt x="110490" y="9481820"/>
                    </a:cubicBezTo>
                    <a:cubicBezTo>
                      <a:pt x="121920" y="9385300"/>
                      <a:pt x="134620" y="9352280"/>
                      <a:pt x="144780" y="9263380"/>
                    </a:cubicBezTo>
                    <a:cubicBezTo>
                      <a:pt x="160020" y="9123680"/>
                      <a:pt x="175260" y="8726170"/>
                      <a:pt x="175260" y="8723630"/>
                    </a:cubicBezTo>
                    <a:cubicBezTo>
                      <a:pt x="175260" y="8723630"/>
                      <a:pt x="182880" y="8684260"/>
                      <a:pt x="186690" y="8665210"/>
                    </a:cubicBezTo>
                    <a:cubicBezTo>
                      <a:pt x="190500" y="8646160"/>
                      <a:pt x="196850" y="8606790"/>
                      <a:pt x="196850" y="8606790"/>
                    </a:cubicBezTo>
                    <a:cubicBezTo>
                      <a:pt x="196850" y="8605520"/>
                      <a:pt x="213360" y="8569960"/>
                      <a:pt x="222250" y="8552180"/>
                    </a:cubicBezTo>
                    <a:cubicBezTo>
                      <a:pt x="229870" y="8533130"/>
                      <a:pt x="246380" y="8497570"/>
                      <a:pt x="246380" y="8497570"/>
                    </a:cubicBezTo>
                    <a:cubicBezTo>
                      <a:pt x="246380" y="8496300"/>
                      <a:pt x="270510" y="8465820"/>
                      <a:pt x="283210" y="8449310"/>
                    </a:cubicBezTo>
                    <a:cubicBezTo>
                      <a:pt x="295910" y="8434070"/>
                      <a:pt x="320040" y="8403590"/>
                      <a:pt x="320040" y="8402320"/>
                    </a:cubicBezTo>
                    <a:cubicBezTo>
                      <a:pt x="321310" y="8402320"/>
                      <a:pt x="342900" y="8392160"/>
                      <a:pt x="354330" y="8375650"/>
                    </a:cubicBezTo>
                    <a:cubicBezTo>
                      <a:pt x="382270" y="8337550"/>
                      <a:pt x="436880" y="8135620"/>
                      <a:pt x="436880" y="8134350"/>
                    </a:cubicBezTo>
                    <a:cubicBezTo>
                      <a:pt x="436880" y="8133080"/>
                      <a:pt x="439420" y="8093710"/>
                      <a:pt x="441960" y="8073390"/>
                    </a:cubicBezTo>
                    <a:cubicBezTo>
                      <a:pt x="443230" y="8054340"/>
                      <a:pt x="445770" y="8014970"/>
                      <a:pt x="445770" y="8013700"/>
                    </a:cubicBezTo>
                    <a:cubicBezTo>
                      <a:pt x="445770" y="8013700"/>
                      <a:pt x="458470" y="7975600"/>
                      <a:pt x="464820" y="7957820"/>
                    </a:cubicBezTo>
                    <a:cubicBezTo>
                      <a:pt x="471170" y="7938770"/>
                      <a:pt x="483870" y="7900670"/>
                      <a:pt x="483870" y="7900670"/>
                    </a:cubicBezTo>
                    <a:cubicBezTo>
                      <a:pt x="483870" y="7899400"/>
                      <a:pt x="505460" y="7866380"/>
                      <a:pt x="515620" y="7849870"/>
                    </a:cubicBezTo>
                    <a:cubicBezTo>
                      <a:pt x="525780" y="7832090"/>
                      <a:pt x="547370" y="7799070"/>
                      <a:pt x="547370" y="7799070"/>
                    </a:cubicBezTo>
                    <a:cubicBezTo>
                      <a:pt x="548640" y="7797800"/>
                      <a:pt x="576580" y="7771130"/>
                      <a:pt x="590550" y="7757160"/>
                    </a:cubicBezTo>
                    <a:cubicBezTo>
                      <a:pt x="604520" y="7743190"/>
                      <a:pt x="633730" y="7715250"/>
                      <a:pt x="633730" y="7715250"/>
                    </a:cubicBezTo>
                    <a:cubicBezTo>
                      <a:pt x="635000" y="7715250"/>
                      <a:pt x="673100" y="7692390"/>
                      <a:pt x="685800" y="7684770"/>
                    </a:cubicBezTo>
                    <a:cubicBezTo>
                      <a:pt x="693420" y="7679690"/>
                      <a:pt x="699770" y="7682230"/>
                      <a:pt x="704850" y="7673340"/>
                    </a:cubicBezTo>
                    <a:cubicBezTo>
                      <a:pt x="720090" y="7653020"/>
                      <a:pt x="712470" y="7590790"/>
                      <a:pt x="730250" y="7528560"/>
                    </a:cubicBezTo>
                    <a:cubicBezTo>
                      <a:pt x="768350" y="7399020"/>
                      <a:pt x="962660" y="6962140"/>
                      <a:pt x="963930" y="6959600"/>
                    </a:cubicBezTo>
                    <a:cubicBezTo>
                      <a:pt x="963930" y="6958330"/>
                      <a:pt x="969010" y="6918960"/>
                      <a:pt x="971550" y="6899910"/>
                    </a:cubicBezTo>
                    <a:cubicBezTo>
                      <a:pt x="974090" y="6879590"/>
                      <a:pt x="979170" y="6841490"/>
                      <a:pt x="979170" y="6840220"/>
                    </a:cubicBezTo>
                    <a:cubicBezTo>
                      <a:pt x="979170" y="6838950"/>
                      <a:pt x="994410" y="6803390"/>
                      <a:pt x="1000760" y="6784340"/>
                    </a:cubicBezTo>
                    <a:cubicBezTo>
                      <a:pt x="1008380" y="6766560"/>
                      <a:pt x="1022350" y="6729730"/>
                      <a:pt x="1023620" y="6728460"/>
                    </a:cubicBezTo>
                    <a:cubicBezTo>
                      <a:pt x="1023620" y="6728460"/>
                      <a:pt x="1046480" y="6696710"/>
                      <a:pt x="1057910" y="6680200"/>
                    </a:cubicBezTo>
                    <a:cubicBezTo>
                      <a:pt x="1069340" y="6663690"/>
                      <a:pt x="1092200" y="6631940"/>
                      <a:pt x="1092200" y="6630670"/>
                    </a:cubicBezTo>
                    <a:cubicBezTo>
                      <a:pt x="1093470" y="6630670"/>
                      <a:pt x="1122680" y="6605270"/>
                      <a:pt x="1137920" y="6591300"/>
                    </a:cubicBezTo>
                    <a:cubicBezTo>
                      <a:pt x="1153160" y="6578600"/>
                      <a:pt x="1182370" y="6553200"/>
                      <a:pt x="1183640" y="6551930"/>
                    </a:cubicBezTo>
                    <a:cubicBezTo>
                      <a:pt x="1183640" y="6551930"/>
                      <a:pt x="1219200" y="6534150"/>
                      <a:pt x="1236980" y="6525260"/>
                    </a:cubicBezTo>
                    <a:cubicBezTo>
                      <a:pt x="1254760" y="6516370"/>
                      <a:pt x="1289050" y="6498590"/>
                      <a:pt x="1290320" y="6498590"/>
                    </a:cubicBezTo>
                    <a:cubicBezTo>
                      <a:pt x="1290320" y="6497320"/>
                      <a:pt x="1328420" y="6488430"/>
                      <a:pt x="1347470" y="6484620"/>
                    </a:cubicBezTo>
                    <a:cubicBezTo>
                      <a:pt x="1367790" y="6479540"/>
                      <a:pt x="1405890" y="6470650"/>
                      <a:pt x="1405890" y="6470650"/>
                    </a:cubicBezTo>
                    <a:cubicBezTo>
                      <a:pt x="1407160" y="6470650"/>
                      <a:pt x="1450340" y="6487160"/>
                      <a:pt x="1465580" y="6471920"/>
                    </a:cubicBezTo>
                    <a:cubicBezTo>
                      <a:pt x="1522730" y="6416040"/>
                      <a:pt x="1469390" y="5977890"/>
                      <a:pt x="1480820" y="5694680"/>
                    </a:cubicBezTo>
                    <a:cubicBezTo>
                      <a:pt x="1496060" y="5350510"/>
                      <a:pt x="1526540" y="4839970"/>
                      <a:pt x="1553210" y="4556760"/>
                    </a:cubicBezTo>
                    <a:cubicBezTo>
                      <a:pt x="1569720" y="4386580"/>
                      <a:pt x="1596390" y="4239260"/>
                      <a:pt x="1605280" y="4150360"/>
                    </a:cubicBezTo>
                    <a:cubicBezTo>
                      <a:pt x="1610360" y="4107180"/>
                      <a:pt x="1631950" y="4081780"/>
                      <a:pt x="1611630" y="4052570"/>
                    </a:cubicBezTo>
                    <a:cubicBezTo>
                      <a:pt x="1568450" y="3989070"/>
                      <a:pt x="1257300" y="3989070"/>
                      <a:pt x="1164590" y="3912870"/>
                    </a:cubicBezTo>
                    <a:cubicBezTo>
                      <a:pt x="1101090" y="3860800"/>
                      <a:pt x="1066800" y="3722370"/>
                      <a:pt x="1054100" y="3714750"/>
                    </a:cubicBezTo>
                    <a:cubicBezTo>
                      <a:pt x="1052830" y="3714750"/>
                      <a:pt x="1052830" y="3716020"/>
                      <a:pt x="1051560" y="3714750"/>
                    </a:cubicBezTo>
                    <a:cubicBezTo>
                      <a:pt x="1028700" y="3702050"/>
                      <a:pt x="788670" y="3366770"/>
                      <a:pt x="703580" y="3153410"/>
                    </a:cubicBezTo>
                    <a:cubicBezTo>
                      <a:pt x="608330" y="2910840"/>
                      <a:pt x="557530" y="2600960"/>
                      <a:pt x="532130" y="2322830"/>
                    </a:cubicBezTo>
                    <a:cubicBezTo>
                      <a:pt x="508000" y="2047240"/>
                      <a:pt x="535940" y="1567180"/>
                      <a:pt x="549910" y="1493520"/>
                    </a:cubicBezTo>
                    <a:cubicBezTo>
                      <a:pt x="552450" y="1482090"/>
                      <a:pt x="554990" y="1484630"/>
                      <a:pt x="557530" y="1474470"/>
                    </a:cubicBezTo>
                    <a:cubicBezTo>
                      <a:pt x="563880" y="1441450"/>
                      <a:pt x="543560" y="1342390"/>
                      <a:pt x="563880" y="1263650"/>
                    </a:cubicBezTo>
                    <a:cubicBezTo>
                      <a:pt x="594360" y="1146810"/>
                      <a:pt x="759460" y="901700"/>
                      <a:pt x="779780" y="854710"/>
                    </a:cubicBezTo>
                    <a:cubicBezTo>
                      <a:pt x="783590" y="844550"/>
                      <a:pt x="786130" y="836930"/>
                      <a:pt x="786130" y="836930"/>
                    </a:cubicBezTo>
                    <a:cubicBezTo>
                      <a:pt x="786130" y="835660"/>
                      <a:pt x="782320" y="800100"/>
                      <a:pt x="781050" y="782320"/>
                    </a:cubicBezTo>
                    <a:cubicBezTo>
                      <a:pt x="778510" y="763270"/>
                      <a:pt x="775970" y="727710"/>
                      <a:pt x="775970" y="727710"/>
                    </a:cubicBezTo>
                    <a:cubicBezTo>
                      <a:pt x="775970" y="726440"/>
                      <a:pt x="781050" y="690880"/>
                      <a:pt x="783590" y="673100"/>
                    </a:cubicBezTo>
                    <a:cubicBezTo>
                      <a:pt x="786130" y="655320"/>
                      <a:pt x="791210" y="619760"/>
                      <a:pt x="792480" y="618490"/>
                    </a:cubicBezTo>
                    <a:cubicBezTo>
                      <a:pt x="792480" y="618490"/>
                      <a:pt x="806450" y="584200"/>
                      <a:pt x="812800" y="567690"/>
                    </a:cubicBezTo>
                    <a:cubicBezTo>
                      <a:pt x="819150" y="551180"/>
                      <a:pt x="833120" y="518160"/>
                      <a:pt x="833120" y="516890"/>
                    </a:cubicBezTo>
                    <a:cubicBezTo>
                      <a:pt x="834390" y="516890"/>
                      <a:pt x="854710" y="487680"/>
                      <a:pt x="866140" y="472440"/>
                    </a:cubicBezTo>
                    <a:cubicBezTo>
                      <a:pt x="876300" y="458470"/>
                      <a:pt x="897890" y="429260"/>
                      <a:pt x="897890" y="427990"/>
                    </a:cubicBezTo>
                    <a:cubicBezTo>
                      <a:pt x="899160" y="427990"/>
                      <a:pt x="927100" y="405130"/>
                      <a:pt x="941070" y="393700"/>
                    </a:cubicBezTo>
                    <a:cubicBezTo>
                      <a:pt x="955040" y="381000"/>
                      <a:pt x="981710" y="358140"/>
                      <a:pt x="982980" y="358140"/>
                    </a:cubicBezTo>
                    <a:cubicBezTo>
                      <a:pt x="982980" y="358140"/>
                      <a:pt x="1016000" y="341630"/>
                      <a:pt x="1032510" y="334010"/>
                    </a:cubicBezTo>
                    <a:cubicBezTo>
                      <a:pt x="1047750" y="325120"/>
                      <a:pt x="1080770" y="309880"/>
                      <a:pt x="1080770" y="309880"/>
                    </a:cubicBezTo>
                    <a:cubicBezTo>
                      <a:pt x="1082040" y="309880"/>
                      <a:pt x="1117600" y="302260"/>
                      <a:pt x="1135380" y="298450"/>
                    </a:cubicBezTo>
                    <a:cubicBezTo>
                      <a:pt x="1153160" y="294640"/>
                      <a:pt x="1187450" y="285750"/>
                      <a:pt x="1188720" y="285750"/>
                    </a:cubicBezTo>
                    <a:cubicBezTo>
                      <a:pt x="1188720" y="285750"/>
                      <a:pt x="1225550" y="287020"/>
                      <a:pt x="1243330" y="288290"/>
                    </a:cubicBezTo>
                    <a:cubicBezTo>
                      <a:pt x="1261110" y="288290"/>
                      <a:pt x="1297940" y="289560"/>
                      <a:pt x="1297940" y="289560"/>
                    </a:cubicBezTo>
                    <a:cubicBezTo>
                      <a:pt x="1299210" y="289560"/>
                      <a:pt x="1333500" y="298450"/>
                      <a:pt x="1351280" y="303530"/>
                    </a:cubicBezTo>
                    <a:cubicBezTo>
                      <a:pt x="1369060" y="308610"/>
                      <a:pt x="1403350" y="318770"/>
                      <a:pt x="1404620" y="318770"/>
                    </a:cubicBezTo>
                    <a:cubicBezTo>
                      <a:pt x="1404620" y="318770"/>
                      <a:pt x="1436370" y="336550"/>
                      <a:pt x="1451610" y="345440"/>
                    </a:cubicBezTo>
                    <a:cubicBezTo>
                      <a:pt x="1468120" y="354330"/>
                      <a:pt x="1499870" y="372110"/>
                      <a:pt x="1499870" y="372110"/>
                    </a:cubicBezTo>
                    <a:cubicBezTo>
                      <a:pt x="1501140" y="372110"/>
                      <a:pt x="1529080" y="400050"/>
                      <a:pt x="1540510" y="410210"/>
                    </a:cubicBezTo>
                    <a:cubicBezTo>
                      <a:pt x="1546860" y="416560"/>
                      <a:pt x="1550670" y="429260"/>
                      <a:pt x="1558290" y="426720"/>
                    </a:cubicBezTo>
                    <a:cubicBezTo>
                      <a:pt x="1584960" y="421640"/>
                      <a:pt x="1597660" y="210820"/>
                      <a:pt x="1678940" y="154940"/>
                    </a:cubicBezTo>
                    <a:cubicBezTo>
                      <a:pt x="1793240" y="74930"/>
                      <a:pt x="2155190" y="45720"/>
                      <a:pt x="2266950" y="115570"/>
                    </a:cubicBezTo>
                    <a:cubicBezTo>
                      <a:pt x="2345690" y="166370"/>
                      <a:pt x="2350770" y="386080"/>
                      <a:pt x="2376170" y="391160"/>
                    </a:cubicBezTo>
                    <a:cubicBezTo>
                      <a:pt x="2385060" y="392430"/>
                      <a:pt x="2390140" y="377190"/>
                      <a:pt x="2397760" y="369570"/>
                    </a:cubicBezTo>
                    <a:cubicBezTo>
                      <a:pt x="2409190" y="358140"/>
                      <a:pt x="2438400" y="328930"/>
                      <a:pt x="2438400" y="328930"/>
                    </a:cubicBezTo>
                    <a:cubicBezTo>
                      <a:pt x="2439670" y="327660"/>
                      <a:pt x="2471420" y="308610"/>
                      <a:pt x="2487930" y="298450"/>
                    </a:cubicBezTo>
                    <a:cubicBezTo>
                      <a:pt x="2504440" y="288290"/>
                      <a:pt x="2536190" y="269240"/>
                      <a:pt x="2537460" y="269240"/>
                    </a:cubicBezTo>
                    <a:cubicBezTo>
                      <a:pt x="2538730" y="267970"/>
                      <a:pt x="2574290" y="257810"/>
                      <a:pt x="2592070" y="251460"/>
                    </a:cubicBezTo>
                    <a:cubicBezTo>
                      <a:pt x="2611120" y="246380"/>
                      <a:pt x="2646680" y="234950"/>
                      <a:pt x="2647950" y="233680"/>
                    </a:cubicBezTo>
                    <a:cubicBezTo>
                      <a:pt x="2647950" y="233680"/>
                      <a:pt x="2687320" y="232410"/>
                      <a:pt x="2705100" y="231140"/>
                    </a:cubicBezTo>
                    <a:cubicBezTo>
                      <a:pt x="2720340" y="229870"/>
                      <a:pt x="2734310" y="232410"/>
                      <a:pt x="2747010" y="228600"/>
                    </a:cubicBezTo>
                    <a:cubicBezTo>
                      <a:pt x="2759710" y="224790"/>
                      <a:pt x="2768600" y="215900"/>
                      <a:pt x="2781300" y="208280"/>
                    </a:cubicBezTo>
                    <a:cubicBezTo>
                      <a:pt x="2796540" y="199390"/>
                      <a:pt x="2832100" y="179070"/>
                      <a:pt x="2832100" y="177800"/>
                    </a:cubicBezTo>
                    <a:cubicBezTo>
                      <a:pt x="2833370" y="177800"/>
                      <a:pt x="2870200" y="167640"/>
                      <a:pt x="2889250" y="161290"/>
                    </a:cubicBezTo>
                    <a:cubicBezTo>
                      <a:pt x="2908300" y="156210"/>
                      <a:pt x="2945130" y="144780"/>
                      <a:pt x="2945130" y="144780"/>
                    </a:cubicBezTo>
                    <a:cubicBezTo>
                      <a:pt x="2946400" y="144780"/>
                      <a:pt x="2976880" y="147320"/>
                      <a:pt x="2985770" y="143510"/>
                    </a:cubicBezTo>
                    <a:cubicBezTo>
                      <a:pt x="2989580" y="142240"/>
                      <a:pt x="2989580" y="139700"/>
                      <a:pt x="2993390" y="135890"/>
                    </a:cubicBezTo>
                    <a:cubicBezTo>
                      <a:pt x="3002280" y="128270"/>
                      <a:pt x="3035300" y="95250"/>
                      <a:pt x="3036570" y="95250"/>
                    </a:cubicBezTo>
                    <a:cubicBezTo>
                      <a:pt x="3036570" y="93980"/>
                      <a:pt x="3070860" y="74930"/>
                      <a:pt x="3088640" y="66040"/>
                    </a:cubicBezTo>
                    <a:cubicBezTo>
                      <a:pt x="3105150" y="55880"/>
                      <a:pt x="3139440" y="36830"/>
                      <a:pt x="3139440" y="36830"/>
                    </a:cubicBezTo>
                    <a:cubicBezTo>
                      <a:pt x="3140710" y="35560"/>
                      <a:pt x="3177540" y="25400"/>
                      <a:pt x="3196590" y="20320"/>
                    </a:cubicBezTo>
                    <a:cubicBezTo>
                      <a:pt x="3215640" y="15240"/>
                      <a:pt x="3253740" y="3810"/>
                      <a:pt x="3253740" y="3810"/>
                    </a:cubicBezTo>
                    <a:cubicBezTo>
                      <a:pt x="3255010" y="3810"/>
                      <a:pt x="3293110" y="2540"/>
                      <a:pt x="3313430" y="2540"/>
                    </a:cubicBezTo>
                    <a:cubicBezTo>
                      <a:pt x="3333750" y="1270"/>
                      <a:pt x="3371850" y="0"/>
                      <a:pt x="3373120" y="0"/>
                    </a:cubicBezTo>
                    <a:cubicBezTo>
                      <a:pt x="3373120" y="0"/>
                      <a:pt x="3411220" y="8890"/>
                      <a:pt x="3430270" y="12700"/>
                    </a:cubicBezTo>
                    <a:cubicBezTo>
                      <a:pt x="3450590" y="16510"/>
                      <a:pt x="3488690" y="24130"/>
                      <a:pt x="3488690" y="25400"/>
                    </a:cubicBezTo>
                    <a:cubicBezTo>
                      <a:pt x="3489960" y="25400"/>
                      <a:pt x="3524250" y="41910"/>
                      <a:pt x="3542030" y="50800"/>
                    </a:cubicBezTo>
                    <a:cubicBezTo>
                      <a:pt x="3559810" y="59690"/>
                      <a:pt x="3595370" y="76200"/>
                      <a:pt x="3595370" y="76200"/>
                    </a:cubicBezTo>
                    <a:cubicBezTo>
                      <a:pt x="3596640" y="77470"/>
                      <a:pt x="3625850" y="101600"/>
                      <a:pt x="3641090" y="114300"/>
                    </a:cubicBezTo>
                    <a:cubicBezTo>
                      <a:pt x="3656330" y="127000"/>
                      <a:pt x="3686810" y="151130"/>
                      <a:pt x="3686810" y="152400"/>
                    </a:cubicBezTo>
                    <a:cubicBezTo>
                      <a:pt x="3688080" y="152400"/>
                      <a:pt x="3710940" y="184150"/>
                      <a:pt x="3722370" y="199390"/>
                    </a:cubicBezTo>
                    <a:cubicBezTo>
                      <a:pt x="3733800" y="215900"/>
                      <a:pt x="3757930" y="246380"/>
                      <a:pt x="3757930" y="247650"/>
                    </a:cubicBezTo>
                    <a:cubicBezTo>
                      <a:pt x="3757930" y="248920"/>
                      <a:pt x="3773170" y="284480"/>
                      <a:pt x="3780790" y="302260"/>
                    </a:cubicBezTo>
                    <a:cubicBezTo>
                      <a:pt x="3788410" y="321310"/>
                      <a:pt x="3803650" y="356870"/>
                      <a:pt x="3803650" y="356870"/>
                    </a:cubicBezTo>
                    <a:cubicBezTo>
                      <a:pt x="3803650" y="358140"/>
                      <a:pt x="3810000" y="396240"/>
                      <a:pt x="3812540" y="416560"/>
                    </a:cubicBezTo>
                    <a:cubicBezTo>
                      <a:pt x="3816350" y="435610"/>
                      <a:pt x="3816350" y="457200"/>
                      <a:pt x="3821430" y="474980"/>
                    </a:cubicBezTo>
                    <a:cubicBezTo>
                      <a:pt x="3826510" y="488950"/>
                      <a:pt x="3837940" y="491490"/>
                      <a:pt x="3843020" y="511810"/>
                    </a:cubicBezTo>
                    <a:cubicBezTo>
                      <a:pt x="3863340" y="593090"/>
                      <a:pt x="3843020" y="925830"/>
                      <a:pt x="3835400" y="1125220"/>
                    </a:cubicBezTo>
                    <a:cubicBezTo>
                      <a:pt x="3826510" y="1318260"/>
                      <a:pt x="3811270" y="1501140"/>
                      <a:pt x="3794760" y="1690370"/>
                    </a:cubicBezTo>
                    <a:cubicBezTo>
                      <a:pt x="3778250" y="1882140"/>
                      <a:pt x="3754120" y="2072640"/>
                      <a:pt x="3737610" y="2270760"/>
                    </a:cubicBezTo>
                    <a:cubicBezTo>
                      <a:pt x="3721100" y="2476500"/>
                      <a:pt x="3709670" y="2696210"/>
                      <a:pt x="3696970" y="2903220"/>
                    </a:cubicBezTo>
                    <a:cubicBezTo>
                      <a:pt x="3684270" y="3105150"/>
                      <a:pt x="3666490" y="3470910"/>
                      <a:pt x="3663950" y="3497580"/>
                    </a:cubicBezTo>
                    <a:cubicBezTo>
                      <a:pt x="3663950" y="3500120"/>
                      <a:pt x="3663950" y="3498850"/>
                      <a:pt x="3663950" y="3501390"/>
                    </a:cubicBezTo>
                    <a:cubicBezTo>
                      <a:pt x="3661410" y="3528060"/>
                      <a:pt x="3655060" y="3867150"/>
                      <a:pt x="3653790" y="4061460"/>
                    </a:cubicBezTo>
                    <a:cubicBezTo>
                      <a:pt x="3652520" y="4268470"/>
                      <a:pt x="3643630" y="4706620"/>
                      <a:pt x="3655060" y="4707890"/>
                    </a:cubicBezTo>
                    <a:cubicBezTo>
                      <a:pt x="3658870" y="4707890"/>
                      <a:pt x="3661410" y="4667250"/>
                      <a:pt x="3670300" y="4630420"/>
                    </a:cubicBezTo>
                    <a:cubicBezTo>
                      <a:pt x="3694430" y="4537710"/>
                      <a:pt x="3737610" y="4255770"/>
                      <a:pt x="3816350" y="4142740"/>
                    </a:cubicBezTo>
                    <a:cubicBezTo>
                      <a:pt x="3876040" y="4058920"/>
                      <a:pt x="4018280" y="4003040"/>
                      <a:pt x="4042410" y="3972560"/>
                    </a:cubicBezTo>
                    <a:cubicBezTo>
                      <a:pt x="4048760" y="3964940"/>
                      <a:pt x="4044950" y="3962400"/>
                      <a:pt x="4050030" y="3954780"/>
                    </a:cubicBezTo>
                    <a:cubicBezTo>
                      <a:pt x="4062730" y="3937000"/>
                      <a:pt x="4098290" y="3895090"/>
                      <a:pt x="4127500" y="3870960"/>
                    </a:cubicBezTo>
                    <a:cubicBezTo>
                      <a:pt x="4157980" y="3848100"/>
                      <a:pt x="4203700" y="3825240"/>
                      <a:pt x="4227830" y="3816350"/>
                    </a:cubicBezTo>
                    <a:cubicBezTo>
                      <a:pt x="4240530" y="3812540"/>
                      <a:pt x="4250690" y="3813810"/>
                      <a:pt x="4257040" y="3811270"/>
                    </a:cubicBezTo>
                    <a:cubicBezTo>
                      <a:pt x="4260850" y="3810000"/>
                      <a:pt x="4260850" y="3807460"/>
                      <a:pt x="4264660" y="3806190"/>
                    </a:cubicBezTo>
                    <a:cubicBezTo>
                      <a:pt x="4272280" y="3803650"/>
                      <a:pt x="4290060" y="3804920"/>
                      <a:pt x="4302760" y="3803650"/>
                    </a:cubicBezTo>
                    <a:cubicBezTo>
                      <a:pt x="4315460" y="3802380"/>
                      <a:pt x="4329430" y="3797300"/>
                      <a:pt x="4339590" y="3797300"/>
                    </a:cubicBezTo>
                    <a:cubicBezTo>
                      <a:pt x="4347210" y="3797300"/>
                      <a:pt x="4352290" y="3799840"/>
                      <a:pt x="4358640" y="3799840"/>
                    </a:cubicBezTo>
                    <a:cubicBezTo>
                      <a:pt x="4364990" y="3799840"/>
                      <a:pt x="4371340" y="3797300"/>
                      <a:pt x="4377690" y="3798570"/>
                    </a:cubicBezTo>
                    <a:cubicBezTo>
                      <a:pt x="4389120" y="3799840"/>
                      <a:pt x="4403090" y="3806190"/>
                      <a:pt x="4415790" y="3808730"/>
                    </a:cubicBezTo>
                    <a:cubicBezTo>
                      <a:pt x="4427220" y="3811270"/>
                      <a:pt x="4442460" y="3811270"/>
                      <a:pt x="4452620" y="3813810"/>
                    </a:cubicBezTo>
                    <a:cubicBezTo>
                      <a:pt x="4460240" y="3816350"/>
                      <a:pt x="4464050" y="3820160"/>
                      <a:pt x="4470400" y="3822700"/>
                    </a:cubicBezTo>
                    <a:cubicBezTo>
                      <a:pt x="4475480" y="3825240"/>
                      <a:pt x="4481830" y="3823970"/>
                      <a:pt x="4488180" y="3827780"/>
                    </a:cubicBezTo>
                    <a:cubicBezTo>
                      <a:pt x="4498340" y="3831590"/>
                      <a:pt x="4509770" y="3841750"/>
                      <a:pt x="4519930" y="3848100"/>
                    </a:cubicBezTo>
                    <a:cubicBezTo>
                      <a:pt x="4531360" y="3854450"/>
                      <a:pt x="4546600" y="3859530"/>
                      <a:pt x="4554220" y="3865880"/>
                    </a:cubicBezTo>
                    <a:cubicBezTo>
                      <a:pt x="4560570" y="3870960"/>
                      <a:pt x="4563110" y="3876040"/>
                      <a:pt x="4568190" y="3879850"/>
                    </a:cubicBezTo>
                    <a:cubicBezTo>
                      <a:pt x="4572000" y="3883660"/>
                      <a:pt x="4578350" y="3884930"/>
                      <a:pt x="4583430" y="3890010"/>
                    </a:cubicBezTo>
                    <a:cubicBezTo>
                      <a:pt x="4591050" y="3897630"/>
                      <a:pt x="4598670" y="3910330"/>
                      <a:pt x="4607560" y="3920490"/>
                    </a:cubicBezTo>
                    <a:cubicBezTo>
                      <a:pt x="4615180" y="3930650"/>
                      <a:pt x="4627880" y="3939540"/>
                      <a:pt x="4634230" y="3948430"/>
                    </a:cubicBezTo>
                    <a:cubicBezTo>
                      <a:pt x="4638040" y="3953510"/>
                      <a:pt x="4639310" y="3959860"/>
                      <a:pt x="4641850" y="3964940"/>
                    </a:cubicBezTo>
                    <a:cubicBezTo>
                      <a:pt x="4645660" y="3970020"/>
                      <a:pt x="4650740" y="3973830"/>
                      <a:pt x="4653280" y="3980180"/>
                    </a:cubicBezTo>
                    <a:cubicBezTo>
                      <a:pt x="4658360" y="3989070"/>
                      <a:pt x="4662170" y="4004310"/>
                      <a:pt x="4665980" y="4015740"/>
                    </a:cubicBezTo>
                    <a:cubicBezTo>
                      <a:pt x="4671060" y="4028440"/>
                      <a:pt x="4679950" y="4041140"/>
                      <a:pt x="4682490" y="4051300"/>
                    </a:cubicBezTo>
                    <a:cubicBezTo>
                      <a:pt x="4685030" y="4057650"/>
                      <a:pt x="4683760" y="4064000"/>
                      <a:pt x="4685030" y="4070350"/>
                    </a:cubicBezTo>
                    <a:cubicBezTo>
                      <a:pt x="4686300" y="4075430"/>
                      <a:pt x="4690110" y="4080510"/>
                      <a:pt x="4691380" y="4088130"/>
                    </a:cubicBezTo>
                    <a:cubicBezTo>
                      <a:pt x="4693920" y="4098290"/>
                      <a:pt x="4691380" y="4113530"/>
                      <a:pt x="4692650" y="4126230"/>
                    </a:cubicBezTo>
                    <a:cubicBezTo>
                      <a:pt x="4692650" y="4138930"/>
                      <a:pt x="4697730" y="4152900"/>
                      <a:pt x="4696460" y="4164330"/>
                    </a:cubicBezTo>
                    <a:cubicBezTo>
                      <a:pt x="4696460" y="4170680"/>
                      <a:pt x="4693920" y="4175760"/>
                      <a:pt x="4692650" y="4182110"/>
                    </a:cubicBezTo>
                    <a:cubicBezTo>
                      <a:pt x="4692650" y="4188460"/>
                      <a:pt x="4693920" y="4194810"/>
                      <a:pt x="4692650" y="4202430"/>
                    </a:cubicBezTo>
                    <a:cubicBezTo>
                      <a:pt x="4691380" y="4212590"/>
                      <a:pt x="4685030" y="4225290"/>
                      <a:pt x="4681220" y="4237990"/>
                    </a:cubicBezTo>
                    <a:cubicBezTo>
                      <a:pt x="4678680" y="4250690"/>
                      <a:pt x="4677410" y="4265930"/>
                      <a:pt x="4673600" y="4276090"/>
                    </a:cubicBezTo>
                    <a:cubicBezTo>
                      <a:pt x="4671060" y="4282440"/>
                      <a:pt x="4667250" y="4286250"/>
                      <a:pt x="4663440" y="4292600"/>
                    </a:cubicBezTo>
                    <a:cubicBezTo>
                      <a:pt x="4660900" y="4297680"/>
                      <a:pt x="4662170" y="4304030"/>
                      <a:pt x="4658360" y="4310380"/>
                    </a:cubicBezTo>
                    <a:cubicBezTo>
                      <a:pt x="4653280" y="4319270"/>
                      <a:pt x="4641850" y="4330700"/>
                      <a:pt x="4635500" y="4340860"/>
                    </a:cubicBezTo>
                    <a:cubicBezTo>
                      <a:pt x="4627880" y="4352290"/>
                      <a:pt x="4622800" y="4366260"/>
                      <a:pt x="4616450" y="4373880"/>
                    </a:cubicBezTo>
                    <a:cubicBezTo>
                      <a:pt x="4611370" y="4380230"/>
                      <a:pt x="4606290" y="4381500"/>
                      <a:pt x="4601210" y="4386580"/>
                    </a:cubicBezTo>
                    <a:cubicBezTo>
                      <a:pt x="4597400" y="4391660"/>
                      <a:pt x="4594860" y="4398010"/>
                      <a:pt x="4589780" y="4401820"/>
                    </a:cubicBezTo>
                    <a:cubicBezTo>
                      <a:pt x="4584700" y="4406900"/>
                      <a:pt x="4570730" y="4414520"/>
                      <a:pt x="4572000" y="4415790"/>
                    </a:cubicBezTo>
                    <a:cubicBezTo>
                      <a:pt x="4572000" y="4417060"/>
                      <a:pt x="4735830" y="4287520"/>
                      <a:pt x="4768850" y="4310380"/>
                    </a:cubicBezTo>
                    <a:cubicBezTo>
                      <a:pt x="4820920" y="4347210"/>
                      <a:pt x="4719320" y="4654550"/>
                      <a:pt x="4687570" y="4837430"/>
                    </a:cubicBezTo>
                    <a:cubicBezTo>
                      <a:pt x="4652010" y="5035550"/>
                      <a:pt x="4602480" y="5250180"/>
                      <a:pt x="4564380" y="5455920"/>
                    </a:cubicBezTo>
                    <a:cubicBezTo>
                      <a:pt x="4526280" y="5660390"/>
                      <a:pt x="4490720" y="5863590"/>
                      <a:pt x="4456430" y="6069330"/>
                    </a:cubicBezTo>
                    <a:cubicBezTo>
                      <a:pt x="4422140" y="6277610"/>
                      <a:pt x="4390390" y="6477000"/>
                      <a:pt x="4357370" y="6697980"/>
                    </a:cubicBezTo>
                    <a:cubicBezTo>
                      <a:pt x="4321810" y="6943090"/>
                      <a:pt x="4282440" y="7198360"/>
                      <a:pt x="4250690" y="7476490"/>
                    </a:cubicBezTo>
                    <a:cubicBezTo>
                      <a:pt x="4213860" y="7796530"/>
                      <a:pt x="4182110" y="8152130"/>
                      <a:pt x="4154170" y="8512810"/>
                    </a:cubicBezTo>
                    <a:cubicBezTo>
                      <a:pt x="4124960" y="8903970"/>
                      <a:pt x="4090670" y="9364980"/>
                      <a:pt x="4085590" y="9740900"/>
                    </a:cubicBezTo>
                    <a:cubicBezTo>
                      <a:pt x="4081780" y="10059670"/>
                      <a:pt x="4095750" y="10349230"/>
                      <a:pt x="4113530" y="10627360"/>
                    </a:cubicBezTo>
                    <a:cubicBezTo>
                      <a:pt x="4130040" y="10872470"/>
                      <a:pt x="4157980" y="11070590"/>
                      <a:pt x="4185920" y="11322050"/>
                    </a:cubicBezTo>
                    <a:cubicBezTo>
                      <a:pt x="4217670" y="11619230"/>
                      <a:pt x="4296410" y="12293600"/>
                      <a:pt x="4296410" y="12296139"/>
                    </a:cubicBezTo>
                    <a:cubicBezTo>
                      <a:pt x="4296410" y="12297410"/>
                      <a:pt x="4297680" y="12338050"/>
                      <a:pt x="4297680" y="12358370"/>
                    </a:cubicBezTo>
                    <a:cubicBezTo>
                      <a:pt x="4297680" y="12379960"/>
                      <a:pt x="4298950" y="12420600"/>
                      <a:pt x="4297680" y="12421870"/>
                    </a:cubicBezTo>
                    <a:cubicBezTo>
                      <a:pt x="4297680" y="12423139"/>
                      <a:pt x="4288790" y="12462510"/>
                      <a:pt x="4283710" y="12482830"/>
                    </a:cubicBezTo>
                    <a:cubicBezTo>
                      <a:pt x="4279900" y="12503150"/>
                      <a:pt x="4269740" y="12543789"/>
                      <a:pt x="4269740" y="12543789"/>
                    </a:cubicBezTo>
                    <a:cubicBezTo>
                      <a:pt x="4269740" y="12545060"/>
                      <a:pt x="4250690" y="12581889"/>
                      <a:pt x="4241800" y="12599670"/>
                    </a:cubicBezTo>
                    <a:cubicBezTo>
                      <a:pt x="4231640" y="12618720"/>
                      <a:pt x="4213860" y="12655550"/>
                      <a:pt x="4212590" y="12655550"/>
                    </a:cubicBezTo>
                    <a:cubicBezTo>
                      <a:pt x="4212590" y="12656820"/>
                      <a:pt x="4212590" y="12656820"/>
                      <a:pt x="4212590" y="12656820"/>
                    </a:cubicBezTo>
                    <a:cubicBezTo>
                      <a:pt x="4212590" y="12656820"/>
                      <a:pt x="4185920" y="12687300"/>
                      <a:pt x="4171950" y="12703810"/>
                    </a:cubicBezTo>
                    <a:cubicBezTo>
                      <a:pt x="4157980" y="12719050"/>
                      <a:pt x="4131310" y="12750800"/>
                      <a:pt x="4131310" y="12750800"/>
                    </a:cubicBezTo>
                    <a:cubicBezTo>
                      <a:pt x="4130040" y="12752070"/>
                      <a:pt x="4097020" y="12776200"/>
                      <a:pt x="4079240" y="12787630"/>
                    </a:cubicBezTo>
                    <a:cubicBezTo>
                      <a:pt x="4062730" y="12800330"/>
                      <a:pt x="4029710" y="12823189"/>
                      <a:pt x="4028440" y="12824460"/>
                    </a:cubicBezTo>
                    <a:cubicBezTo>
                      <a:pt x="4027170" y="12824460"/>
                      <a:pt x="3989070" y="12839700"/>
                      <a:pt x="3970020" y="12847320"/>
                    </a:cubicBezTo>
                    <a:cubicBezTo>
                      <a:pt x="3950970" y="12854939"/>
                      <a:pt x="3912870" y="12870180"/>
                      <a:pt x="3911600" y="12870180"/>
                    </a:cubicBezTo>
                    <a:cubicBezTo>
                      <a:pt x="3910330" y="12870180"/>
                      <a:pt x="3869690" y="12876530"/>
                      <a:pt x="3849370" y="12879070"/>
                    </a:cubicBezTo>
                    <a:cubicBezTo>
                      <a:pt x="3829050" y="12881610"/>
                      <a:pt x="3788410" y="12886689"/>
                      <a:pt x="3787140" y="12886689"/>
                    </a:cubicBezTo>
                    <a:cubicBezTo>
                      <a:pt x="3785870" y="12886689"/>
                      <a:pt x="3745230" y="12882880"/>
                      <a:pt x="3724910" y="12880339"/>
                    </a:cubicBezTo>
                    <a:cubicBezTo>
                      <a:pt x="3703320" y="12877800"/>
                      <a:pt x="3662680" y="12873989"/>
                      <a:pt x="3662680" y="12873989"/>
                    </a:cubicBezTo>
                    <a:cubicBezTo>
                      <a:pt x="3661410" y="12873989"/>
                      <a:pt x="3657600" y="12870180"/>
                      <a:pt x="3655060" y="12871450"/>
                    </a:cubicBezTo>
                    <a:cubicBezTo>
                      <a:pt x="3651250" y="12873989"/>
                      <a:pt x="3651250" y="12893039"/>
                      <a:pt x="3648710" y="12905739"/>
                    </a:cubicBezTo>
                    <a:cubicBezTo>
                      <a:pt x="3644900" y="12923520"/>
                      <a:pt x="3637280" y="12965430"/>
                      <a:pt x="3637280" y="12966700"/>
                    </a:cubicBezTo>
                    <a:cubicBezTo>
                      <a:pt x="3637280" y="12967970"/>
                      <a:pt x="3619500" y="13003530"/>
                      <a:pt x="3610610" y="13022580"/>
                    </a:cubicBezTo>
                    <a:cubicBezTo>
                      <a:pt x="3601720" y="13041630"/>
                      <a:pt x="3585210" y="13078461"/>
                      <a:pt x="3585210" y="13079730"/>
                    </a:cubicBezTo>
                    <a:cubicBezTo>
                      <a:pt x="3585210" y="13079730"/>
                      <a:pt x="3559810" y="13111480"/>
                      <a:pt x="3545840" y="13127989"/>
                    </a:cubicBezTo>
                    <a:cubicBezTo>
                      <a:pt x="3533140" y="13143230"/>
                      <a:pt x="3507740" y="13174980"/>
                      <a:pt x="3507740" y="13176250"/>
                    </a:cubicBezTo>
                    <a:cubicBezTo>
                      <a:pt x="3507740" y="13176250"/>
                      <a:pt x="3474720" y="13201650"/>
                      <a:pt x="3458210" y="13213080"/>
                    </a:cubicBezTo>
                    <a:cubicBezTo>
                      <a:pt x="3441700" y="13225780"/>
                      <a:pt x="3409950" y="13251180"/>
                      <a:pt x="3409950" y="13251180"/>
                    </a:cubicBezTo>
                    <a:cubicBezTo>
                      <a:pt x="3408680" y="13252450"/>
                      <a:pt x="3371850" y="13267689"/>
                      <a:pt x="3352800" y="13276580"/>
                    </a:cubicBezTo>
                    <a:cubicBezTo>
                      <a:pt x="3333750" y="13284200"/>
                      <a:pt x="3296920" y="13300709"/>
                      <a:pt x="3295650" y="13300709"/>
                    </a:cubicBezTo>
                    <a:cubicBezTo>
                      <a:pt x="3295650" y="13301980"/>
                      <a:pt x="3255010" y="13308330"/>
                      <a:pt x="3234690" y="13312139"/>
                    </a:cubicBezTo>
                    <a:cubicBezTo>
                      <a:pt x="3214370" y="13315950"/>
                      <a:pt x="3175000" y="13322300"/>
                      <a:pt x="3173730" y="13322300"/>
                    </a:cubicBezTo>
                    <a:cubicBezTo>
                      <a:pt x="3173730" y="13322300"/>
                      <a:pt x="3133090" y="13319759"/>
                      <a:pt x="3112770" y="13318489"/>
                    </a:cubicBezTo>
                    <a:cubicBezTo>
                      <a:pt x="3091180" y="13317220"/>
                      <a:pt x="3051810" y="13313409"/>
                      <a:pt x="3050540" y="13313409"/>
                    </a:cubicBezTo>
                    <a:cubicBezTo>
                      <a:pt x="3049270" y="13313409"/>
                      <a:pt x="3011170" y="13300709"/>
                      <a:pt x="2990850" y="13294359"/>
                    </a:cubicBezTo>
                    <a:cubicBezTo>
                      <a:pt x="2971800" y="13288009"/>
                      <a:pt x="2933700" y="13276580"/>
                      <a:pt x="2932430" y="13275309"/>
                    </a:cubicBezTo>
                    <a:cubicBezTo>
                      <a:pt x="2931160" y="13275309"/>
                      <a:pt x="2896870" y="13253720"/>
                      <a:pt x="2879090" y="13243559"/>
                    </a:cubicBezTo>
                    <a:cubicBezTo>
                      <a:pt x="2862580" y="13232130"/>
                      <a:pt x="2827020" y="13211809"/>
                      <a:pt x="2827020" y="13210539"/>
                    </a:cubicBezTo>
                    <a:cubicBezTo>
                      <a:pt x="2825750" y="13210539"/>
                      <a:pt x="2797810" y="13181330"/>
                      <a:pt x="2783840" y="13166089"/>
                    </a:cubicBezTo>
                    <a:cubicBezTo>
                      <a:pt x="2768600" y="13152120"/>
                      <a:pt x="2740660" y="13122909"/>
                      <a:pt x="2740660" y="13122909"/>
                    </a:cubicBezTo>
                    <a:cubicBezTo>
                      <a:pt x="2739390" y="13121639"/>
                      <a:pt x="2731770" y="13101320"/>
                      <a:pt x="2727960" y="13101320"/>
                    </a:cubicBezTo>
                    <a:cubicBezTo>
                      <a:pt x="2724150" y="13101320"/>
                      <a:pt x="2717800" y="13119100"/>
                      <a:pt x="2716530" y="13119100"/>
                    </a:cubicBezTo>
                    <a:cubicBezTo>
                      <a:pt x="2716530" y="13119100"/>
                      <a:pt x="2687320" y="13147039"/>
                      <a:pt x="2672080" y="13161009"/>
                    </a:cubicBezTo>
                    <a:cubicBezTo>
                      <a:pt x="2658110" y="13174980"/>
                      <a:pt x="2628900" y="13202920"/>
                      <a:pt x="2627630" y="13202920"/>
                    </a:cubicBezTo>
                    <a:cubicBezTo>
                      <a:pt x="2627630" y="13204189"/>
                      <a:pt x="2592070" y="13223239"/>
                      <a:pt x="2574290" y="13233400"/>
                    </a:cubicBezTo>
                    <a:cubicBezTo>
                      <a:pt x="2556510" y="13243559"/>
                      <a:pt x="2522220" y="13263880"/>
                      <a:pt x="2520950" y="13263880"/>
                    </a:cubicBezTo>
                    <a:cubicBezTo>
                      <a:pt x="2520950" y="13263880"/>
                      <a:pt x="2482850" y="13275309"/>
                      <a:pt x="2462530" y="13280389"/>
                    </a:cubicBezTo>
                    <a:cubicBezTo>
                      <a:pt x="2443480" y="13285470"/>
                      <a:pt x="2404110" y="13296900"/>
                      <a:pt x="2404110" y="13296900"/>
                    </a:cubicBezTo>
                    <a:cubicBezTo>
                      <a:pt x="2402840" y="13296900"/>
                      <a:pt x="2362200" y="13298170"/>
                      <a:pt x="2341880" y="13299439"/>
                    </a:cubicBezTo>
                    <a:cubicBezTo>
                      <a:pt x="2321560" y="13299439"/>
                      <a:pt x="2282190" y="13300709"/>
                      <a:pt x="2280920" y="13300709"/>
                    </a:cubicBezTo>
                    <a:cubicBezTo>
                      <a:pt x="2280920" y="13300709"/>
                      <a:pt x="2241550" y="13293089"/>
                      <a:pt x="2221230" y="13288009"/>
                    </a:cubicBezTo>
                    <a:cubicBezTo>
                      <a:pt x="2200910" y="13284200"/>
                      <a:pt x="2161540" y="13275309"/>
                      <a:pt x="2161540" y="13275309"/>
                    </a:cubicBezTo>
                    <a:cubicBezTo>
                      <a:pt x="2160270" y="13275309"/>
                      <a:pt x="2150110" y="13266420"/>
                      <a:pt x="2146300" y="13267689"/>
                    </a:cubicBezTo>
                    <a:cubicBezTo>
                      <a:pt x="2142490" y="13268959"/>
                      <a:pt x="2141220" y="13275309"/>
                      <a:pt x="2138680" y="13281659"/>
                    </a:cubicBezTo>
                    <a:cubicBezTo>
                      <a:pt x="2131060" y="13293089"/>
                      <a:pt x="2108200" y="13332459"/>
                      <a:pt x="2108200" y="13333730"/>
                    </a:cubicBezTo>
                    <a:cubicBezTo>
                      <a:pt x="2106930" y="13333730"/>
                      <a:pt x="2080260" y="13362939"/>
                      <a:pt x="2066290" y="13376909"/>
                    </a:cubicBezTo>
                    <a:cubicBezTo>
                      <a:pt x="2052320" y="13392150"/>
                      <a:pt x="2024380" y="13420089"/>
                      <a:pt x="2024380" y="13420089"/>
                    </a:cubicBezTo>
                    <a:cubicBezTo>
                      <a:pt x="2023110" y="13421359"/>
                      <a:pt x="1990090" y="13441680"/>
                      <a:pt x="1972310" y="13453109"/>
                    </a:cubicBezTo>
                    <a:cubicBezTo>
                      <a:pt x="1955800" y="13463270"/>
                      <a:pt x="1921510" y="13484859"/>
                      <a:pt x="1921510" y="13484859"/>
                    </a:cubicBezTo>
                    <a:cubicBezTo>
                      <a:pt x="1920240" y="13484859"/>
                      <a:pt x="1883410" y="13497559"/>
                      <a:pt x="1864360" y="13503909"/>
                    </a:cubicBezTo>
                    <a:cubicBezTo>
                      <a:pt x="1845310" y="13510259"/>
                      <a:pt x="1807210" y="13522959"/>
                      <a:pt x="1807210" y="13522959"/>
                    </a:cubicBezTo>
                    <a:cubicBezTo>
                      <a:pt x="1805940" y="13522959"/>
                      <a:pt x="1805940" y="13522959"/>
                      <a:pt x="1805940" y="13522959"/>
                    </a:cubicBezTo>
                    <a:cubicBezTo>
                      <a:pt x="1805940" y="13522959"/>
                      <a:pt x="1766570" y="13525500"/>
                      <a:pt x="1746250" y="13528039"/>
                    </a:cubicBezTo>
                    <a:cubicBezTo>
                      <a:pt x="1725930" y="13529309"/>
                      <a:pt x="1686560" y="13531850"/>
                      <a:pt x="1686560" y="13531850"/>
                    </a:cubicBezTo>
                    <a:cubicBezTo>
                      <a:pt x="1685290" y="13531850"/>
                      <a:pt x="1645920" y="13525500"/>
                      <a:pt x="1626870" y="13521689"/>
                    </a:cubicBezTo>
                    <a:cubicBezTo>
                      <a:pt x="1606550" y="13519150"/>
                      <a:pt x="1567180" y="13512800"/>
                      <a:pt x="1567180" y="13512800"/>
                    </a:cubicBezTo>
                    <a:cubicBezTo>
                      <a:pt x="1565910" y="13511530"/>
                      <a:pt x="1529080" y="13496289"/>
                      <a:pt x="1511300" y="13488670"/>
                    </a:cubicBezTo>
                    <a:cubicBezTo>
                      <a:pt x="1492250" y="13481050"/>
                      <a:pt x="1456690" y="13464539"/>
                      <a:pt x="1455420" y="13464539"/>
                    </a:cubicBezTo>
                    <a:cubicBezTo>
                      <a:pt x="1455420" y="13464539"/>
                      <a:pt x="1421130" y="13437870"/>
                      <a:pt x="1407160" y="13427709"/>
                    </a:cubicBezTo>
                    <a:cubicBezTo>
                      <a:pt x="1397000" y="13420089"/>
                      <a:pt x="1388110" y="13406120"/>
                      <a:pt x="1379220" y="13407389"/>
                    </a:cubicBezTo>
                    <a:cubicBezTo>
                      <a:pt x="1371600" y="13408659"/>
                      <a:pt x="1367790" y="13423900"/>
                      <a:pt x="1360170" y="13434059"/>
                    </a:cubicBezTo>
                    <a:cubicBezTo>
                      <a:pt x="1350010" y="13446759"/>
                      <a:pt x="1325880" y="13481050"/>
                      <a:pt x="1324610" y="13481050"/>
                    </a:cubicBezTo>
                    <a:cubicBezTo>
                      <a:pt x="1324610" y="13482320"/>
                      <a:pt x="1294130" y="13506450"/>
                      <a:pt x="1278890" y="13519150"/>
                    </a:cubicBezTo>
                    <a:cubicBezTo>
                      <a:pt x="1263650" y="13531850"/>
                      <a:pt x="1234440" y="13557250"/>
                      <a:pt x="1233170" y="13557250"/>
                    </a:cubicBezTo>
                    <a:cubicBezTo>
                      <a:pt x="1233170" y="13558520"/>
                      <a:pt x="1197610" y="13575030"/>
                      <a:pt x="1179830" y="13583920"/>
                    </a:cubicBezTo>
                    <a:cubicBezTo>
                      <a:pt x="1162050" y="13591539"/>
                      <a:pt x="1126490" y="13609320"/>
                      <a:pt x="1126490" y="13609320"/>
                    </a:cubicBezTo>
                    <a:cubicBezTo>
                      <a:pt x="1125220" y="13609320"/>
                      <a:pt x="1087120" y="13618209"/>
                      <a:pt x="1068070" y="13622020"/>
                    </a:cubicBezTo>
                    <a:cubicBezTo>
                      <a:pt x="1049020" y="13625830"/>
                      <a:pt x="1010920" y="13634720"/>
                      <a:pt x="1009650" y="13634720"/>
                    </a:cubicBezTo>
                    <a:cubicBezTo>
                      <a:pt x="1009650" y="13634720"/>
                      <a:pt x="970280" y="13633450"/>
                      <a:pt x="949960" y="13632180"/>
                    </a:cubicBezTo>
                    <a:cubicBezTo>
                      <a:pt x="930910" y="13632180"/>
                      <a:pt x="891540" y="13630909"/>
                      <a:pt x="890270" y="13630909"/>
                    </a:cubicBezTo>
                    <a:cubicBezTo>
                      <a:pt x="890270" y="13630909"/>
                      <a:pt x="852170" y="13619480"/>
                      <a:pt x="833120" y="13614400"/>
                    </a:cubicBezTo>
                    <a:cubicBezTo>
                      <a:pt x="814070" y="13609320"/>
                      <a:pt x="777240" y="13599159"/>
                      <a:pt x="775970" y="13597889"/>
                    </a:cubicBezTo>
                    <a:cubicBezTo>
                      <a:pt x="775970" y="13597889"/>
                      <a:pt x="741680" y="13578839"/>
                      <a:pt x="723900" y="13568680"/>
                    </a:cubicBezTo>
                    <a:cubicBezTo>
                      <a:pt x="707390" y="13559789"/>
                      <a:pt x="673100" y="13540739"/>
                      <a:pt x="673100" y="13539470"/>
                    </a:cubicBezTo>
                    <a:cubicBezTo>
                      <a:pt x="671830" y="13539470"/>
                      <a:pt x="643890" y="13512800"/>
                      <a:pt x="628650" y="13498830"/>
                    </a:cubicBezTo>
                    <a:cubicBezTo>
                      <a:pt x="614680" y="13484859"/>
                      <a:pt x="586740" y="13458189"/>
                      <a:pt x="585470" y="13458189"/>
                    </a:cubicBezTo>
                    <a:cubicBezTo>
                      <a:pt x="585470" y="13456920"/>
                      <a:pt x="563880" y="13425170"/>
                      <a:pt x="553720" y="13407389"/>
                    </a:cubicBezTo>
                    <a:cubicBezTo>
                      <a:pt x="542290" y="13390880"/>
                      <a:pt x="521970" y="13359130"/>
                      <a:pt x="521970" y="13357859"/>
                    </a:cubicBezTo>
                    <a:cubicBezTo>
                      <a:pt x="520700" y="13356589"/>
                      <a:pt x="508000" y="13319759"/>
                      <a:pt x="501650" y="13301980"/>
                    </a:cubicBezTo>
                    <a:cubicBezTo>
                      <a:pt x="495300" y="13282930"/>
                      <a:pt x="490220" y="13270230"/>
                      <a:pt x="482600" y="13244830"/>
                    </a:cubicBezTo>
                    <a:cubicBezTo>
                      <a:pt x="468630" y="13200380"/>
                      <a:pt x="449580" y="13081000"/>
                      <a:pt x="425450" y="13055600"/>
                    </a:cubicBezTo>
                    <a:cubicBezTo>
                      <a:pt x="415290" y="13044170"/>
                      <a:pt x="391160" y="13042900"/>
                      <a:pt x="389890" y="13042900"/>
                    </a:cubicBezTo>
                    <a:cubicBezTo>
                      <a:pt x="389890" y="13042900"/>
                      <a:pt x="356870" y="13021309"/>
                      <a:pt x="340360" y="13011150"/>
                    </a:cubicBezTo>
                    <a:cubicBezTo>
                      <a:pt x="323850" y="12999720"/>
                      <a:pt x="290830" y="12978130"/>
                      <a:pt x="290830" y="12978130"/>
                    </a:cubicBezTo>
                    <a:cubicBezTo>
                      <a:pt x="290830" y="12978130"/>
                      <a:pt x="290830" y="12978130"/>
                      <a:pt x="289560" y="12978130"/>
                    </a:cubicBezTo>
                    <a:cubicBezTo>
                      <a:pt x="289560" y="12978130"/>
                      <a:pt x="262890" y="12948920"/>
                      <a:pt x="248920" y="12934950"/>
                    </a:cubicBezTo>
                    <a:cubicBezTo>
                      <a:pt x="236220" y="12919710"/>
                      <a:pt x="208280" y="12891770"/>
                      <a:pt x="208280" y="12891770"/>
                    </a:cubicBezTo>
                    <a:cubicBezTo>
                      <a:pt x="208280" y="12890500"/>
                      <a:pt x="189230" y="12856210"/>
                      <a:pt x="179070" y="12839700"/>
                    </a:cubicBezTo>
                    <a:cubicBezTo>
                      <a:pt x="168910" y="12821920"/>
                      <a:pt x="149860" y="12787630"/>
                      <a:pt x="149860" y="12787630"/>
                    </a:cubicBezTo>
                    <a:cubicBezTo>
                      <a:pt x="149860" y="12786360"/>
                      <a:pt x="138430" y="12749530"/>
                      <a:pt x="133350" y="12730480"/>
                    </a:cubicBezTo>
                    <a:cubicBezTo>
                      <a:pt x="128270" y="12710160"/>
                      <a:pt x="124460" y="12700000"/>
                      <a:pt x="118110" y="12672060"/>
                    </a:cubicBezTo>
                    <a:cubicBezTo>
                      <a:pt x="101600" y="12607289"/>
                      <a:pt x="66040" y="12465050"/>
                      <a:pt x="49530" y="12340589"/>
                    </a:cubicBezTo>
                    <a:cubicBezTo>
                      <a:pt x="27940" y="12185650"/>
                      <a:pt x="22860" y="12000230"/>
                      <a:pt x="13970" y="11811000"/>
                    </a:cubicBezTo>
                    <a:cubicBezTo>
                      <a:pt x="5080" y="11591289"/>
                      <a:pt x="0" y="11097260"/>
                      <a:pt x="0" y="11097260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1149350" y="0"/>
              <a:ext cx="3487420" cy="15598140"/>
              <a:chOff x="0" y="0"/>
              <a:chExt cx="3487420" cy="1559814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50800" y="50800"/>
                <a:ext cx="3385820" cy="15495270"/>
              </a:xfrm>
              <a:custGeom>
                <a:avLst/>
                <a:gdLst/>
                <a:ahLst/>
                <a:cxnLst/>
                <a:rect r="r" b="b" t="t" l="l"/>
                <a:pathLst>
                  <a:path h="15495270" w="3385820">
                    <a:moveTo>
                      <a:pt x="0" y="10055860"/>
                    </a:moveTo>
                    <a:cubicBezTo>
                      <a:pt x="5080" y="10005060"/>
                      <a:pt x="2540" y="9989820"/>
                      <a:pt x="3810" y="9979660"/>
                    </a:cubicBezTo>
                    <a:cubicBezTo>
                      <a:pt x="5080" y="9972040"/>
                      <a:pt x="8890" y="9968230"/>
                      <a:pt x="10160" y="9961880"/>
                    </a:cubicBezTo>
                    <a:cubicBezTo>
                      <a:pt x="11430" y="9955530"/>
                      <a:pt x="10160" y="9949180"/>
                      <a:pt x="11430" y="9942830"/>
                    </a:cubicBezTo>
                    <a:cubicBezTo>
                      <a:pt x="13970" y="9932670"/>
                      <a:pt x="22860" y="9919970"/>
                      <a:pt x="26670" y="9907270"/>
                    </a:cubicBezTo>
                    <a:cubicBezTo>
                      <a:pt x="31750" y="9895840"/>
                      <a:pt x="34290" y="9880600"/>
                      <a:pt x="39370" y="9871710"/>
                    </a:cubicBezTo>
                    <a:cubicBezTo>
                      <a:pt x="41910" y="9865360"/>
                      <a:pt x="46990" y="9861550"/>
                      <a:pt x="50800" y="9856470"/>
                    </a:cubicBezTo>
                    <a:cubicBezTo>
                      <a:pt x="53340" y="9850120"/>
                      <a:pt x="54610" y="9845040"/>
                      <a:pt x="58420" y="9838690"/>
                    </a:cubicBezTo>
                    <a:cubicBezTo>
                      <a:pt x="63500" y="9829800"/>
                      <a:pt x="76200" y="9820910"/>
                      <a:pt x="83820" y="9810750"/>
                    </a:cubicBezTo>
                    <a:cubicBezTo>
                      <a:pt x="92710" y="9800590"/>
                      <a:pt x="99060" y="9786620"/>
                      <a:pt x="106680" y="9780270"/>
                    </a:cubicBezTo>
                    <a:cubicBezTo>
                      <a:pt x="111760" y="9775190"/>
                      <a:pt x="118110" y="9772650"/>
                      <a:pt x="123190" y="9768840"/>
                    </a:cubicBezTo>
                    <a:cubicBezTo>
                      <a:pt x="127000" y="9765030"/>
                      <a:pt x="129540" y="9759950"/>
                      <a:pt x="135890" y="9754870"/>
                    </a:cubicBezTo>
                    <a:cubicBezTo>
                      <a:pt x="143510" y="9748520"/>
                      <a:pt x="158750" y="9743440"/>
                      <a:pt x="168910" y="9737090"/>
                    </a:cubicBezTo>
                    <a:cubicBezTo>
                      <a:pt x="180340" y="9729470"/>
                      <a:pt x="191770" y="9719310"/>
                      <a:pt x="200660" y="9715500"/>
                    </a:cubicBezTo>
                    <a:cubicBezTo>
                      <a:pt x="207010" y="9711690"/>
                      <a:pt x="213360" y="9711690"/>
                      <a:pt x="218440" y="9709150"/>
                    </a:cubicBezTo>
                    <a:cubicBezTo>
                      <a:pt x="224790" y="9706610"/>
                      <a:pt x="231140" y="9702800"/>
                      <a:pt x="236220" y="9700260"/>
                    </a:cubicBezTo>
                    <a:cubicBezTo>
                      <a:pt x="240030" y="9698990"/>
                      <a:pt x="245110" y="9701530"/>
                      <a:pt x="246380" y="9698990"/>
                    </a:cubicBezTo>
                    <a:cubicBezTo>
                      <a:pt x="250190" y="9693910"/>
                      <a:pt x="243840" y="9679940"/>
                      <a:pt x="241300" y="9667240"/>
                    </a:cubicBezTo>
                    <a:cubicBezTo>
                      <a:pt x="237490" y="9652000"/>
                      <a:pt x="231140" y="9612630"/>
                      <a:pt x="229870" y="9611360"/>
                    </a:cubicBezTo>
                    <a:cubicBezTo>
                      <a:pt x="229870" y="9605010"/>
                      <a:pt x="168910" y="9053830"/>
                      <a:pt x="154940" y="8845550"/>
                    </a:cubicBezTo>
                    <a:cubicBezTo>
                      <a:pt x="144780" y="8702040"/>
                      <a:pt x="148590" y="8644890"/>
                      <a:pt x="139700" y="8481060"/>
                    </a:cubicBezTo>
                    <a:cubicBezTo>
                      <a:pt x="121920" y="8138160"/>
                      <a:pt x="48260" y="7444740"/>
                      <a:pt x="33020" y="6891020"/>
                    </a:cubicBezTo>
                    <a:cubicBezTo>
                      <a:pt x="17780" y="6290310"/>
                      <a:pt x="29210" y="5591810"/>
                      <a:pt x="60960" y="5005070"/>
                    </a:cubicBezTo>
                    <a:cubicBezTo>
                      <a:pt x="87630" y="4493260"/>
                      <a:pt x="140970" y="4001770"/>
                      <a:pt x="191770" y="3566160"/>
                    </a:cubicBezTo>
                    <a:cubicBezTo>
                      <a:pt x="234950" y="3201670"/>
                      <a:pt x="335280" y="2569210"/>
                      <a:pt x="336550" y="2564130"/>
                    </a:cubicBezTo>
                    <a:cubicBezTo>
                      <a:pt x="336550" y="2564130"/>
                      <a:pt x="337820" y="2559050"/>
                      <a:pt x="339090" y="2550160"/>
                    </a:cubicBezTo>
                    <a:cubicBezTo>
                      <a:pt x="349250" y="2484120"/>
                      <a:pt x="394970" y="1990090"/>
                      <a:pt x="448310" y="1672590"/>
                    </a:cubicBezTo>
                    <a:cubicBezTo>
                      <a:pt x="513080" y="1291590"/>
                      <a:pt x="712470" y="422910"/>
                      <a:pt x="713740" y="419100"/>
                    </a:cubicBezTo>
                    <a:cubicBezTo>
                      <a:pt x="713740" y="417830"/>
                      <a:pt x="723900" y="381000"/>
                      <a:pt x="727710" y="363220"/>
                    </a:cubicBezTo>
                    <a:cubicBezTo>
                      <a:pt x="732790" y="344170"/>
                      <a:pt x="741680" y="307340"/>
                      <a:pt x="742950" y="306070"/>
                    </a:cubicBezTo>
                    <a:cubicBezTo>
                      <a:pt x="742950" y="306070"/>
                      <a:pt x="760730" y="273050"/>
                      <a:pt x="769620" y="255270"/>
                    </a:cubicBezTo>
                    <a:cubicBezTo>
                      <a:pt x="778510" y="238760"/>
                      <a:pt x="796290" y="204470"/>
                      <a:pt x="797560" y="204470"/>
                    </a:cubicBezTo>
                    <a:cubicBezTo>
                      <a:pt x="797560" y="203200"/>
                      <a:pt x="822960" y="175260"/>
                      <a:pt x="835660" y="161290"/>
                    </a:cubicBezTo>
                    <a:cubicBezTo>
                      <a:pt x="848360" y="147320"/>
                      <a:pt x="873760" y="119380"/>
                      <a:pt x="875030" y="118110"/>
                    </a:cubicBezTo>
                    <a:cubicBezTo>
                      <a:pt x="875030" y="118110"/>
                      <a:pt x="906780" y="96520"/>
                      <a:pt x="922020" y="85090"/>
                    </a:cubicBezTo>
                    <a:cubicBezTo>
                      <a:pt x="938530" y="74930"/>
                      <a:pt x="969010" y="53340"/>
                      <a:pt x="970280" y="53340"/>
                    </a:cubicBezTo>
                    <a:cubicBezTo>
                      <a:pt x="971550" y="53340"/>
                      <a:pt x="1005840" y="39370"/>
                      <a:pt x="1024890" y="33020"/>
                    </a:cubicBezTo>
                    <a:cubicBezTo>
                      <a:pt x="1042670" y="26670"/>
                      <a:pt x="1078230" y="12700"/>
                      <a:pt x="1078230" y="12700"/>
                    </a:cubicBezTo>
                    <a:cubicBezTo>
                      <a:pt x="1079500" y="12700"/>
                      <a:pt x="1117600" y="8890"/>
                      <a:pt x="1136650" y="6350"/>
                    </a:cubicBezTo>
                    <a:cubicBezTo>
                      <a:pt x="1155700" y="3810"/>
                      <a:pt x="1192530" y="0"/>
                      <a:pt x="1193800" y="0"/>
                    </a:cubicBezTo>
                    <a:cubicBezTo>
                      <a:pt x="1195070" y="0"/>
                      <a:pt x="1231900" y="5080"/>
                      <a:pt x="1250950" y="7620"/>
                    </a:cubicBezTo>
                    <a:cubicBezTo>
                      <a:pt x="1270000" y="8890"/>
                      <a:pt x="1308100" y="13970"/>
                      <a:pt x="1309370" y="13970"/>
                    </a:cubicBezTo>
                    <a:cubicBezTo>
                      <a:pt x="1309370" y="15240"/>
                      <a:pt x="1344930" y="27940"/>
                      <a:pt x="1362710" y="35560"/>
                    </a:cubicBezTo>
                    <a:cubicBezTo>
                      <a:pt x="1380490" y="41910"/>
                      <a:pt x="1416050" y="55880"/>
                      <a:pt x="1417320" y="55880"/>
                    </a:cubicBezTo>
                    <a:cubicBezTo>
                      <a:pt x="1417320" y="57150"/>
                      <a:pt x="1447800" y="78740"/>
                      <a:pt x="1464310" y="88900"/>
                    </a:cubicBezTo>
                    <a:cubicBezTo>
                      <a:pt x="1479550" y="100330"/>
                      <a:pt x="1511300" y="121920"/>
                      <a:pt x="1511300" y="123190"/>
                    </a:cubicBezTo>
                    <a:cubicBezTo>
                      <a:pt x="1512570" y="123190"/>
                      <a:pt x="1536700" y="152400"/>
                      <a:pt x="1549400" y="166370"/>
                    </a:cubicBezTo>
                    <a:cubicBezTo>
                      <a:pt x="1562100" y="180340"/>
                      <a:pt x="1587500" y="209550"/>
                      <a:pt x="1587500" y="209550"/>
                    </a:cubicBezTo>
                    <a:cubicBezTo>
                      <a:pt x="1588770" y="210820"/>
                      <a:pt x="1605280" y="243840"/>
                      <a:pt x="1614170" y="261620"/>
                    </a:cubicBezTo>
                    <a:cubicBezTo>
                      <a:pt x="1623060" y="278130"/>
                      <a:pt x="1640840" y="312420"/>
                      <a:pt x="1640840" y="312420"/>
                    </a:cubicBezTo>
                    <a:cubicBezTo>
                      <a:pt x="1640840" y="313690"/>
                      <a:pt x="1649730" y="350520"/>
                      <a:pt x="1654810" y="369570"/>
                    </a:cubicBezTo>
                    <a:cubicBezTo>
                      <a:pt x="1658620" y="388620"/>
                      <a:pt x="1667510" y="424180"/>
                      <a:pt x="1667510" y="425450"/>
                    </a:cubicBezTo>
                    <a:cubicBezTo>
                      <a:pt x="1667510" y="426720"/>
                      <a:pt x="1667510" y="464820"/>
                      <a:pt x="1667510" y="483870"/>
                    </a:cubicBezTo>
                    <a:cubicBezTo>
                      <a:pt x="1667510" y="502920"/>
                      <a:pt x="1664970" y="520700"/>
                      <a:pt x="1667510" y="541020"/>
                    </a:cubicBezTo>
                    <a:cubicBezTo>
                      <a:pt x="1670050" y="566420"/>
                      <a:pt x="1681480" y="579120"/>
                      <a:pt x="1684020" y="621030"/>
                    </a:cubicBezTo>
                    <a:cubicBezTo>
                      <a:pt x="1689100" y="759460"/>
                      <a:pt x="1602740" y="1271270"/>
                      <a:pt x="1570990" y="1532890"/>
                    </a:cubicBezTo>
                    <a:cubicBezTo>
                      <a:pt x="1546860" y="1729740"/>
                      <a:pt x="1489710" y="1979930"/>
                      <a:pt x="1511300" y="2049780"/>
                    </a:cubicBezTo>
                    <a:cubicBezTo>
                      <a:pt x="1516380" y="2071370"/>
                      <a:pt x="1539240" y="2084070"/>
                      <a:pt x="1540510" y="2085340"/>
                    </a:cubicBezTo>
                    <a:cubicBezTo>
                      <a:pt x="1540510" y="2085340"/>
                      <a:pt x="1557020" y="2120900"/>
                      <a:pt x="1565910" y="2138680"/>
                    </a:cubicBezTo>
                    <a:cubicBezTo>
                      <a:pt x="1574800" y="2156460"/>
                      <a:pt x="1591310" y="2190750"/>
                      <a:pt x="1592580" y="2190750"/>
                    </a:cubicBezTo>
                    <a:cubicBezTo>
                      <a:pt x="1592580" y="2192020"/>
                      <a:pt x="1592580" y="2205990"/>
                      <a:pt x="1596390" y="2212340"/>
                    </a:cubicBezTo>
                    <a:cubicBezTo>
                      <a:pt x="1601470" y="2219960"/>
                      <a:pt x="1612900" y="2223770"/>
                      <a:pt x="1623060" y="2230120"/>
                    </a:cubicBezTo>
                    <a:cubicBezTo>
                      <a:pt x="1635760" y="2239010"/>
                      <a:pt x="1670050" y="2263140"/>
                      <a:pt x="1671320" y="2263140"/>
                    </a:cubicBezTo>
                    <a:cubicBezTo>
                      <a:pt x="1671320" y="2263140"/>
                      <a:pt x="1671320" y="2264410"/>
                      <a:pt x="1671320" y="2264410"/>
                    </a:cubicBezTo>
                    <a:cubicBezTo>
                      <a:pt x="1671320" y="2264410"/>
                      <a:pt x="1696720" y="2293620"/>
                      <a:pt x="1710690" y="2307590"/>
                    </a:cubicBezTo>
                    <a:cubicBezTo>
                      <a:pt x="1723390" y="2322830"/>
                      <a:pt x="1748790" y="2352040"/>
                      <a:pt x="1748790" y="2352040"/>
                    </a:cubicBezTo>
                    <a:cubicBezTo>
                      <a:pt x="1748790" y="2352040"/>
                      <a:pt x="1750060" y="2355850"/>
                      <a:pt x="1750060" y="2354580"/>
                    </a:cubicBezTo>
                    <a:cubicBezTo>
                      <a:pt x="1753870" y="2354580"/>
                      <a:pt x="1772920" y="2225040"/>
                      <a:pt x="1774190" y="2222500"/>
                    </a:cubicBezTo>
                    <a:cubicBezTo>
                      <a:pt x="1774190" y="2221230"/>
                      <a:pt x="1779270" y="2181860"/>
                      <a:pt x="1783080" y="2161540"/>
                    </a:cubicBezTo>
                    <a:cubicBezTo>
                      <a:pt x="1785620" y="2141220"/>
                      <a:pt x="1791970" y="2101850"/>
                      <a:pt x="1791970" y="2100580"/>
                    </a:cubicBezTo>
                    <a:cubicBezTo>
                      <a:pt x="1791970" y="2100580"/>
                      <a:pt x="1807210" y="2062480"/>
                      <a:pt x="1814830" y="2043430"/>
                    </a:cubicBezTo>
                    <a:cubicBezTo>
                      <a:pt x="1822450" y="2024380"/>
                      <a:pt x="1837690" y="1987550"/>
                      <a:pt x="1838960" y="1987550"/>
                    </a:cubicBezTo>
                    <a:cubicBezTo>
                      <a:pt x="1838960" y="1986280"/>
                      <a:pt x="1863090" y="1953260"/>
                      <a:pt x="1874520" y="1936750"/>
                    </a:cubicBezTo>
                    <a:cubicBezTo>
                      <a:pt x="1887220" y="1920240"/>
                      <a:pt x="1911350" y="1888490"/>
                      <a:pt x="1911350" y="1887220"/>
                    </a:cubicBezTo>
                    <a:cubicBezTo>
                      <a:pt x="1911350" y="1887220"/>
                      <a:pt x="1943100" y="1861820"/>
                      <a:pt x="1958340" y="1847850"/>
                    </a:cubicBezTo>
                    <a:cubicBezTo>
                      <a:pt x="1974850" y="1835150"/>
                      <a:pt x="2005330" y="1808480"/>
                      <a:pt x="2005330" y="1808480"/>
                    </a:cubicBezTo>
                    <a:cubicBezTo>
                      <a:pt x="2006600" y="1808480"/>
                      <a:pt x="2042160" y="1790700"/>
                      <a:pt x="2061210" y="1781810"/>
                    </a:cubicBezTo>
                    <a:cubicBezTo>
                      <a:pt x="2078990" y="1772920"/>
                      <a:pt x="2115820" y="1755140"/>
                      <a:pt x="2115820" y="1753870"/>
                    </a:cubicBezTo>
                    <a:cubicBezTo>
                      <a:pt x="2115820" y="1753870"/>
                      <a:pt x="2115820" y="1753870"/>
                      <a:pt x="2117090" y="1753870"/>
                    </a:cubicBezTo>
                    <a:cubicBezTo>
                      <a:pt x="2117090" y="1753870"/>
                      <a:pt x="2156460" y="1744980"/>
                      <a:pt x="2176780" y="1741170"/>
                    </a:cubicBezTo>
                    <a:cubicBezTo>
                      <a:pt x="2197100" y="1737360"/>
                      <a:pt x="2236470" y="1728470"/>
                      <a:pt x="2236470" y="1728470"/>
                    </a:cubicBezTo>
                    <a:cubicBezTo>
                      <a:pt x="2237740" y="1728470"/>
                      <a:pt x="2278380" y="1729740"/>
                      <a:pt x="2298700" y="1729740"/>
                    </a:cubicBezTo>
                    <a:cubicBezTo>
                      <a:pt x="2319020" y="1731010"/>
                      <a:pt x="2359660" y="1731010"/>
                      <a:pt x="2359660" y="1731010"/>
                    </a:cubicBezTo>
                    <a:cubicBezTo>
                      <a:pt x="2360930" y="1732280"/>
                      <a:pt x="2399030" y="1742440"/>
                      <a:pt x="2419350" y="1747520"/>
                    </a:cubicBezTo>
                    <a:cubicBezTo>
                      <a:pt x="2439670" y="1753870"/>
                      <a:pt x="2477770" y="1764030"/>
                      <a:pt x="2479040" y="1764030"/>
                    </a:cubicBezTo>
                    <a:cubicBezTo>
                      <a:pt x="2479040" y="1764030"/>
                      <a:pt x="2514600" y="1784350"/>
                      <a:pt x="2532380" y="1794510"/>
                    </a:cubicBezTo>
                    <a:cubicBezTo>
                      <a:pt x="2550160" y="1804670"/>
                      <a:pt x="2585720" y="1823720"/>
                      <a:pt x="2585720" y="1824990"/>
                    </a:cubicBezTo>
                    <a:cubicBezTo>
                      <a:pt x="2586990" y="1824990"/>
                      <a:pt x="2616200" y="1852930"/>
                      <a:pt x="2631440" y="1866900"/>
                    </a:cubicBezTo>
                    <a:cubicBezTo>
                      <a:pt x="2646680" y="1880870"/>
                      <a:pt x="2675890" y="1907540"/>
                      <a:pt x="2675890" y="1908810"/>
                    </a:cubicBezTo>
                    <a:cubicBezTo>
                      <a:pt x="2677160" y="1908810"/>
                      <a:pt x="2698750" y="1943100"/>
                      <a:pt x="2710180" y="1960880"/>
                    </a:cubicBezTo>
                    <a:cubicBezTo>
                      <a:pt x="2720340" y="1977390"/>
                      <a:pt x="2743200" y="2011680"/>
                      <a:pt x="2743200" y="2011680"/>
                    </a:cubicBezTo>
                    <a:cubicBezTo>
                      <a:pt x="2743200" y="2012950"/>
                      <a:pt x="2757170" y="2051050"/>
                      <a:pt x="2763520" y="2070100"/>
                    </a:cubicBezTo>
                    <a:cubicBezTo>
                      <a:pt x="2769870" y="2089150"/>
                      <a:pt x="2783840" y="2127250"/>
                      <a:pt x="2783840" y="2128520"/>
                    </a:cubicBezTo>
                    <a:cubicBezTo>
                      <a:pt x="2783840" y="2129790"/>
                      <a:pt x="2787650" y="2169160"/>
                      <a:pt x="2788920" y="2189480"/>
                    </a:cubicBezTo>
                    <a:cubicBezTo>
                      <a:pt x="2791460" y="2209800"/>
                      <a:pt x="2795270" y="2250440"/>
                      <a:pt x="2795270" y="2250440"/>
                    </a:cubicBezTo>
                    <a:cubicBezTo>
                      <a:pt x="2795270" y="2252980"/>
                      <a:pt x="2750820" y="2509520"/>
                      <a:pt x="2740660" y="2599690"/>
                    </a:cubicBezTo>
                    <a:cubicBezTo>
                      <a:pt x="2734310" y="2656840"/>
                      <a:pt x="2713990" y="2692400"/>
                      <a:pt x="2730500" y="2739390"/>
                    </a:cubicBezTo>
                    <a:cubicBezTo>
                      <a:pt x="2750820" y="2802890"/>
                      <a:pt x="2866390" y="2907030"/>
                      <a:pt x="2895600" y="2932430"/>
                    </a:cubicBezTo>
                    <a:cubicBezTo>
                      <a:pt x="2903220" y="2941320"/>
                      <a:pt x="2905760" y="2940050"/>
                      <a:pt x="2913380" y="2946400"/>
                    </a:cubicBezTo>
                    <a:cubicBezTo>
                      <a:pt x="2926080" y="2955290"/>
                      <a:pt x="2962910" y="2980690"/>
                      <a:pt x="2962910" y="2981960"/>
                    </a:cubicBezTo>
                    <a:cubicBezTo>
                      <a:pt x="2964180" y="2981960"/>
                      <a:pt x="2989580" y="3012440"/>
                      <a:pt x="3003550" y="3028950"/>
                    </a:cubicBezTo>
                    <a:cubicBezTo>
                      <a:pt x="3016250" y="3044190"/>
                      <a:pt x="3042920" y="3074670"/>
                      <a:pt x="3042920" y="3074670"/>
                    </a:cubicBezTo>
                    <a:cubicBezTo>
                      <a:pt x="3042920" y="3075940"/>
                      <a:pt x="3060700" y="3111500"/>
                      <a:pt x="3070860" y="3130550"/>
                    </a:cubicBezTo>
                    <a:cubicBezTo>
                      <a:pt x="3079750" y="3148330"/>
                      <a:pt x="3097530" y="3183890"/>
                      <a:pt x="3097530" y="3185160"/>
                    </a:cubicBezTo>
                    <a:cubicBezTo>
                      <a:pt x="3098800" y="3185160"/>
                      <a:pt x="3106420" y="3224530"/>
                      <a:pt x="3111500" y="3244850"/>
                    </a:cubicBezTo>
                    <a:cubicBezTo>
                      <a:pt x="3116580" y="3265170"/>
                      <a:pt x="3125470" y="3303270"/>
                      <a:pt x="3125470" y="3304540"/>
                    </a:cubicBezTo>
                    <a:cubicBezTo>
                      <a:pt x="3125470" y="3305810"/>
                      <a:pt x="3124200" y="3345180"/>
                      <a:pt x="3124200" y="3365500"/>
                    </a:cubicBezTo>
                    <a:cubicBezTo>
                      <a:pt x="3122930" y="3387090"/>
                      <a:pt x="3122930" y="3426460"/>
                      <a:pt x="3122930" y="3427730"/>
                    </a:cubicBezTo>
                    <a:cubicBezTo>
                      <a:pt x="3122930" y="3427730"/>
                      <a:pt x="3121660" y="3430270"/>
                      <a:pt x="3121660" y="3435350"/>
                    </a:cubicBezTo>
                    <a:cubicBezTo>
                      <a:pt x="3122930" y="3456940"/>
                      <a:pt x="3141980" y="3589020"/>
                      <a:pt x="3155950" y="3632200"/>
                    </a:cubicBezTo>
                    <a:cubicBezTo>
                      <a:pt x="3163570" y="3655060"/>
                      <a:pt x="3172460" y="3663950"/>
                      <a:pt x="3181350" y="3680460"/>
                    </a:cubicBezTo>
                    <a:cubicBezTo>
                      <a:pt x="3191510" y="3698240"/>
                      <a:pt x="3210560" y="3735070"/>
                      <a:pt x="3210560" y="3735070"/>
                    </a:cubicBezTo>
                    <a:cubicBezTo>
                      <a:pt x="3210560" y="3736340"/>
                      <a:pt x="3220720" y="3775710"/>
                      <a:pt x="3225800" y="3794760"/>
                    </a:cubicBezTo>
                    <a:cubicBezTo>
                      <a:pt x="3230880" y="3815080"/>
                      <a:pt x="3241040" y="3854450"/>
                      <a:pt x="3241040" y="3855720"/>
                    </a:cubicBezTo>
                    <a:cubicBezTo>
                      <a:pt x="3241040" y="3855720"/>
                      <a:pt x="3241040" y="3900170"/>
                      <a:pt x="3241040" y="3916680"/>
                    </a:cubicBezTo>
                    <a:cubicBezTo>
                      <a:pt x="3241040" y="3928110"/>
                      <a:pt x="3238500" y="3935730"/>
                      <a:pt x="3241040" y="3944620"/>
                    </a:cubicBezTo>
                    <a:cubicBezTo>
                      <a:pt x="3243580" y="3953510"/>
                      <a:pt x="3256280" y="3968750"/>
                      <a:pt x="3256280" y="3970020"/>
                    </a:cubicBezTo>
                    <a:cubicBezTo>
                      <a:pt x="3256280" y="3970020"/>
                      <a:pt x="3268980" y="4011930"/>
                      <a:pt x="3274060" y="4028440"/>
                    </a:cubicBezTo>
                    <a:cubicBezTo>
                      <a:pt x="3277870" y="4041140"/>
                      <a:pt x="3280410" y="4051300"/>
                      <a:pt x="3284220" y="4061460"/>
                    </a:cubicBezTo>
                    <a:cubicBezTo>
                      <a:pt x="3289300" y="4070350"/>
                      <a:pt x="3294380" y="4076700"/>
                      <a:pt x="3300730" y="4086860"/>
                    </a:cubicBezTo>
                    <a:cubicBezTo>
                      <a:pt x="3309620" y="4100830"/>
                      <a:pt x="3333750" y="4137660"/>
                      <a:pt x="3333750" y="4138930"/>
                    </a:cubicBezTo>
                    <a:cubicBezTo>
                      <a:pt x="3335020" y="4138930"/>
                      <a:pt x="3347720" y="4177030"/>
                      <a:pt x="3354070" y="4197350"/>
                    </a:cubicBezTo>
                    <a:cubicBezTo>
                      <a:pt x="3361690" y="4216400"/>
                      <a:pt x="3374390" y="4254500"/>
                      <a:pt x="3374390" y="4255770"/>
                    </a:cubicBezTo>
                    <a:cubicBezTo>
                      <a:pt x="3374390" y="4255770"/>
                      <a:pt x="3378200" y="4296410"/>
                      <a:pt x="3379470" y="4316730"/>
                    </a:cubicBezTo>
                    <a:cubicBezTo>
                      <a:pt x="3382010" y="4337050"/>
                      <a:pt x="3385820" y="4377690"/>
                      <a:pt x="3385820" y="4377690"/>
                    </a:cubicBezTo>
                    <a:cubicBezTo>
                      <a:pt x="3385820" y="4380230"/>
                      <a:pt x="3354070" y="4754880"/>
                      <a:pt x="3352800" y="4826000"/>
                    </a:cubicBezTo>
                    <a:cubicBezTo>
                      <a:pt x="3351530" y="4848860"/>
                      <a:pt x="3354070" y="4869180"/>
                      <a:pt x="3352800" y="4870450"/>
                    </a:cubicBezTo>
                    <a:cubicBezTo>
                      <a:pt x="3352800" y="4871720"/>
                      <a:pt x="3343910" y="4909820"/>
                      <a:pt x="3340100" y="4930140"/>
                    </a:cubicBezTo>
                    <a:cubicBezTo>
                      <a:pt x="3335020" y="4950460"/>
                      <a:pt x="3327400" y="4989830"/>
                      <a:pt x="3326130" y="4989830"/>
                    </a:cubicBezTo>
                    <a:cubicBezTo>
                      <a:pt x="3326130" y="4989830"/>
                      <a:pt x="3326130" y="4989830"/>
                      <a:pt x="3326130" y="4991100"/>
                    </a:cubicBezTo>
                    <a:cubicBezTo>
                      <a:pt x="3326130" y="4991100"/>
                      <a:pt x="3308350" y="5026660"/>
                      <a:pt x="3299460" y="5045710"/>
                    </a:cubicBezTo>
                    <a:cubicBezTo>
                      <a:pt x="3290570" y="5063490"/>
                      <a:pt x="3272790" y="5100320"/>
                      <a:pt x="3271520" y="5100320"/>
                    </a:cubicBezTo>
                    <a:cubicBezTo>
                      <a:pt x="3271520" y="5101590"/>
                      <a:pt x="3244850" y="5132070"/>
                      <a:pt x="3232150" y="5147310"/>
                    </a:cubicBezTo>
                    <a:cubicBezTo>
                      <a:pt x="3218180" y="5162550"/>
                      <a:pt x="3192780" y="5194300"/>
                      <a:pt x="3192780" y="5194300"/>
                    </a:cubicBezTo>
                    <a:cubicBezTo>
                      <a:pt x="3191510" y="5195570"/>
                      <a:pt x="3158490" y="5218430"/>
                      <a:pt x="3141980" y="5229860"/>
                    </a:cubicBezTo>
                    <a:cubicBezTo>
                      <a:pt x="3125470" y="5242560"/>
                      <a:pt x="3093720" y="5266690"/>
                      <a:pt x="3092450" y="5266690"/>
                    </a:cubicBezTo>
                    <a:cubicBezTo>
                      <a:pt x="3091180" y="5266690"/>
                      <a:pt x="3054350" y="5281930"/>
                      <a:pt x="3035300" y="5289550"/>
                    </a:cubicBezTo>
                    <a:cubicBezTo>
                      <a:pt x="3016250" y="5297170"/>
                      <a:pt x="2979420" y="5312410"/>
                      <a:pt x="2978150" y="5312410"/>
                    </a:cubicBezTo>
                    <a:cubicBezTo>
                      <a:pt x="2978150" y="5312410"/>
                      <a:pt x="2929890" y="5320030"/>
                      <a:pt x="2917190" y="5321300"/>
                    </a:cubicBezTo>
                    <a:cubicBezTo>
                      <a:pt x="2912110" y="5322570"/>
                      <a:pt x="2910840" y="5321300"/>
                      <a:pt x="2905760" y="5322570"/>
                    </a:cubicBezTo>
                    <a:cubicBezTo>
                      <a:pt x="2895600" y="5327650"/>
                      <a:pt x="2863850" y="5360670"/>
                      <a:pt x="2863850" y="5360670"/>
                    </a:cubicBezTo>
                    <a:cubicBezTo>
                      <a:pt x="2863850" y="5361940"/>
                      <a:pt x="2837180" y="5370830"/>
                      <a:pt x="2829560" y="5379720"/>
                    </a:cubicBezTo>
                    <a:cubicBezTo>
                      <a:pt x="2820670" y="5389880"/>
                      <a:pt x="2818130" y="5420360"/>
                      <a:pt x="2818130" y="5420360"/>
                    </a:cubicBezTo>
                    <a:cubicBezTo>
                      <a:pt x="2816860" y="5421630"/>
                      <a:pt x="2797810" y="5455920"/>
                      <a:pt x="2787650" y="5473700"/>
                    </a:cubicBezTo>
                    <a:cubicBezTo>
                      <a:pt x="2777490" y="5490210"/>
                      <a:pt x="2758440" y="5525770"/>
                      <a:pt x="2757170" y="5525770"/>
                    </a:cubicBezTo>
                    <a:cubicBezTo>
                      <a:pt x="2757170" y="5527040"/>
                      <a:pt x="2729230" y="5554980"/>
                      <a:pt x="2715260" y="5570220"/>
                    </a:cubicBezTo>
                    <a:cubicBezTo>
                      <a:pt x="2702560" y="5584190"/>
                      <a:pt x="2674620" y="5613400"/>
                      <a:pt x="2674620" y="5614670"/>
                    </a:cubicBezTo>
                    <a:cubicBezTo>
                      <a:pt x="2673350" y="5614670"/>
                      <a:pt x="2663190" y="5615940"/>
                      <a:pt x="2658110" y="5624830"/>
                    </a:cubicBezTo>
                    <a:cubicBezTo>
                      <a:pt x="2631440" y="5665470"/>
                      <a:pt x="2581910" y="6087110"/>
                      <a:pt x="2581910" y="6089650"/>
                    </a:cubicBezTo>
                    <a:cubicBezTo>
                      <a:pt x="2581910" y="6089650"/>
                      <a:pt x="2575560" y="6129020"/>
                      <a:pt x="2573020" y="6148070"/>
                    </a:cubicBezTo>
                    <a:cubicBezTo>
                      <a:pt x="2570480" y="6168390"/>
                      <a:pt x="2564130" y="6207760"/>
                      <a:pt x="2564130" y="6207760"/>
                    </a:cubicBezTo>
                    <a:cubicBezTo>
                      <a:pt x="2564130" y="6209030"/>
                      <a:pt x="2548890" y="6244590"/>
                      <a:pt x="2542540" y="6263640"/>
                    </a:cubicBezTo>
                    <a:cubicBezTo>
                      <a:pt x="2534920" y="6282690"/>
                      <a:pt x="2519680" y="6318250"/>
                      <a:pt x="2519680" y="6319520"/>
                    </a:cubicBezTo>
                    <a:cubicBezTo>
                      <a:pt x="2518410" y="6319520"/>
                      <a:pt x="2495550" y="6351270"/>
                      <a:pt x="2484120" y="6367780"/>
                    </a:cubicBezTo>
                    <a:cubicBezTo>
                      <a:pt x="2472690" y="6384290"/>
                      <a:pt x="2449830" y="6416040"/>
                      <a:pt x="2448560" y="6416040"/>
                    </a:cubicBezTo>
                    <a:cubicBezTo>
                      <a:pt x="2448560" y="6417310"/>
                      <a:pt x="2418080" y="6442710"/>
                      <a:pt x="2402840" y="6455410"/>
                    </a:cubicBezTo>
                    <a:cubicBezTo>
                      <a:pt x="2387600" y="6468110"/>
                      <a:pt x="2358390" y="6493510"/>
                      <a:pt x="2357120" y="6493510"/>
                    </a:cubicBezTo>
                    <a:cubicBezTo>
                      <a:pt x="2355850" y="6494780"/>
                      <a:pt x="2321560" y="6511290"/>
                      <a:pt x="2303780" y="6520180"/>
                    </a:cubicBezTo>
                    <a:cubicBezTo>
                      <a:pt x="2284730" y="6529070"/>
                      <a:pt x="2250440" y="6546850"/>
                      <a:pt x="2249170" y="6546850"/>
                    </a:cubicBezTo>
                    <a:cubicBezTo>
                      <a:pt x="2249170" y="6548120"/>
                      <a:pt x="2209800" y="6555740"/>
                      <a:pt x="2190750" y="6560820"/>
                    </a:cubicBezTo>
                    <a:cubicBezTo>
                      <a:pt x="2172970" y="6564630"/>
                      <a:pt x="2155190" y="6555740"/>
                      <a:pt x="2139950" y="6570980"/>
                    </a:cubicBezTo>
                    <a:cubicBezTo>
                      <a:pt x="2089150" y="6629400"/>
                      <a:pt x="2076450" y="7091680"/>
                      <a:pt x="2075180" y="7207250"/>
                    </a:cubicBezTo>
                    <a:cubicBezTo>
                      <a:pt x="2075180" y="7251700"/>
                      <a:pt x="2081530" y="7256780"/>
                      <a:pt x="2082800" y="7298690"/>
                    </a:cubicBezTo>
                    <a:cubicBezTo>
                      <a:pt x="2085340" y="7386320"/>
                      <a:pt x="2054860" y="7647940"/>
                      <a:pt x="2080260" y="7712710"/>
                    </a:cubicBezTo>
                    <a:cubicBezTo>
                      <a:pt x="2089150" y="7736840"/>
                      <a:pt x="2106930" y="7741920"/>
                      <a:pt x="2119630" y="7755890"/>
                    </a:cubicBezTo>
                    <a:cubicBezTo>
                      <a:pt x="2133600" y="7769860"/>
                      <a:pt x="2160270" y="7797800"/>
                      <a:pt x="2160270" y="7799070"/>
                    </a:cubicBezTo>
                    <a:cubicBezTo>
                      <a:pt x="2161540" y="7799070"/>
                      <a:pt x="2180590" y="7833360"/>
                      <a:pt x="2189480" y="7851140"/>
                    </a:cubicBezTo>
                    <a:cubicBezTo>
                      <a:pt x="2199640" y="7867650"/>
                      <a:pt x="2218690" y="7901940"/>
                      <a:pt x="2218690" y="7901940"/>
                    </a:cubicBezTo>
                    <a:cubicBezTo>
                      <a:pt x="2218690" y="7903210"/>
                      <a:pt x="2228850" y="7940040"/>
                      <a:pt x="2233930" y="7959090"/>
                    </a:cubicBezTo>
                    <a:cubicBezTo>
                      <a:pt x="2240280" y="7978140"/>
                      <a:pt x="2250440" y="8014970"/>
                      <a:pt x="2250440" y="8016240"/>
                    </a:cubicBezTo>
                    <a:cubicBezTo>
                      <a:pt x="2250440" y="8017510"/>
                      <a:pt x="2251710" y="8055610"/>
                      <a:pt x="2251710" y="8075930"/>
                    </a:cubicBezTo>
                    <a:cubicBezTo>
                      <a:pt x="2252980" y="8094980"/>
                      <a:pt x="2254250" y="8134350"/>
                      <a:pt x="2252980" y="8134350"/>
                    </a:cubicBezTo>
                    <a:cubicBezTo>
                      <a:pt x="2254250" y="8138160"/>
                      <a:pt x="2252980" y="8646160"/>
                      <a:pt x="2277110" y="8698230"/>
                    </a:cubicBezTo>
                    <a:cubicBezTo>
                      <a:pt x="2282190" y="8708390"/>
                      <a:pt x="2287270" y="8707120"/>
                      <a:pt x="2293620" y="8712200"/>
                    </a:cubicBezTo>
                    <a:cubicBezTo>
                      <a:pt x="2305050" y="8722360"/>
                      <a:pt x="2336800" y="8751570"/>
                      <a:pt x="2336800" y="8752840"/>
                    </a:cubicBezTo>
                    <a:cubicBezTo>
                      <a:pt x="2338070" y="8752840"/>
                      <a:pt x="2359660" y="8785860"/>
                      <a:pt x="2369820" y="8801100"/>
                    </a:cubicBezTo>
                    <a:cubicBezTo>
                      <a:pt x="2381250" y="8817610"/>
                      <a:pt x="2402840" y="8850630"/>
                      <a:pt x="2402840" y="8850630"/>
                    </a:cubicBezTo>
                    <a:cubicBezTo>
                      <a:pt x="2404110" y="8851900"/>
                      <a:pt x="2416810" y="8887460"/>
                      <a:pt x="2423160" y="8906510"/>
                    </a:cubicBezTo>
                    <a:cubicBezTo>
                      <a:pt x="2430780" y="8925560"/>
                      <a:pt x="2443480" y="8961120"/>
                      <a:pt x="2443480" y="8962390"/>
                    </a:cubicBezTo>
                    <a:cubicBezTo>
                      <a:pt x="2443480" y="8962390"/>
                      <a:pt x="2447290" y="9001760"/>
                      <a:pt x="2449830" y="9020810"/>
                    </a:cubicBezTo>
                    <a:cubicBezTo>
                      <a:pt x="2452370" y="9041130"/>
                      <a:pt x="2456180" y="9079230"/>
                      <a:pt x="2456180" y="9079230"/>
                    </a:cubicBezTo>
                    <a:cubicBezTo>
                      <a:pt x="2456180" y="9081770"/>
                      <a:pt x="2481580" y="9540240"/>
                      <a:pt x="2518410" y="9592310"/>
                    </a:cubicBezTo>
                    <a:cubicBezTo>
                      <a:pt x="2528570" y="9606280"/>
                      <a:pt x="2551430" y="9608820"/>
                      <a:pt x="2551430" y="9608820"/>
                    </a:cubicBezTo>
                    <a:cubicBezTo>
                      <a:pt x="2552700" y="9608820"/>
                      <a:pt x="2581910" y="9634220"/>
                      <a:pt x="2597150" y="9646920"/>
                    </a:cubicBezTo>
                    <a:cubicBezTo>
                      <a:pt x="2612390" y="9659620"/>
                      <a:pt x="2641600" y="9685020"/>
                      <a:pt x="2641600" y="9685020"/>
                    </a:cubicBezTo>
                    <a:cubicBezTo>
                      <a:pt x="2642870" y="9685020"/>
                      <a:pt x="2665730" y="9716770"/>
                      <a:pt x="2677160" y="9733280"/>
                    </a:cubicBezTo>
                    <a:cubicBezTo>
                      <a:pt x="2688590" y="9748520"/>
                      <a:pt x="2711450" y="9780270"/>
                      <a:pt x="2711450" y="9780270"/>
                    </a:cubicBezTo>
                    <a:cubicBezTo>
                      <a:pt x="2712720" y="9781540"/>
                      <a:pt x="2726690" y="9817100"/>
                      <a:pt x="2734310" y="9834880"/>
                    </a:cubicBezTo>
                    <a:cubicBezTo>
                      <a:pt x="2741930" y="9853930"/>
                      <a:pt x="2755900" y="9889490"/>
                      <a:pt x="2757170" y="9889490"/>
                    </a:cubicBezTo>
                    <a:cubicBezTo>
                      <a:pt x="2757170" y="9889490"/>
                      <a:pt x="2757170" y="9889490"/>
                      <a:pt x="2757170" y="9890760"/>
                    </a:cubicBezTo>
                    <a:cubicBezTo>
                      <a:pt x="2757170" y="9890760"/>
                      <a:pt x="2755900" y="9892030"/>
                      <a:pt x="2757170" y="9892030"/>
                    </a:cubicBezTo>
                    <a:cubicBezTo>
                      <a:pt x="2759710" y="9897110"/>
                      <a:pt x="2776220" y="9908540"/>
                      <a:pt x="2786380" y="9917430"/>
                    </a:cubicBezTo>
                    <a:cubicBezTo>
                      <a:pt x="2800350" y="9928860"/>
                      <a:pt x="2832100" y="9954260"/>
                      <a:pt x="2832100" y="9954260"/>
                    </a:cubicBezTo>
                    <a:cubicBezTo>
                      <a:pt x="2832100" y="9955530"/>
                      <a:pt x="2832100" y="9955530"/>
                      <a:pt x="2832100" y="9955530"/>
                    </a:cubicBezTo>
                    <a:cubicBezTo>
                      <a:pt x="2833370" y="9955530"/>
                      <a:pt x="2856230" y="9986010"/>
                      <a:pt x="2867660" y="10002520"/>
                    </a:cubicBezTo>
                    <a:cubicBezTo>
                      <a:pt x="2880360" y="10017760"/>
                      <a:pt x="2903220" y="10049510"/>
                      <a:pt x="2903220" y="10049510"/>
                    </a:cubicBezTo>
                    <a:cubicBezTo>
                      <a:pt x="2903220" y="10050780"/>
                      <a:pt x="2918460" y="10086340"/>
                      <a:pt x="2926080" y="10104120"/>
                    </a:cubicBezTo>
                    <a:cubicBezTo>
                      <a:pt x="2933700" y="10123170"/>
                      <a:pt x="2948940" y="10158730"/>
                      <a:pt x="2948940" y="10158730"/>
                    </a:cubicBezTo>
                    <a:cubicBezTo>
                      <a:pt x="2948940" y="10160000"/>
                      <a:pt x="2955290" y="10198100"/>
                      <a:pt x="2959100" y="10217150"/>
                    </a:cubicBezTo>
                    <a:cubicBezTo>
                      <a:pt x="2961640" y="10237470"/>
                      <a:pt x="2967990" y="10274300"/>
                      <a:pt x="2967990" y="10275570"/>
                    </a:cubicBezTo>
                    <a:cubicBezTo>
                      <a:pt x="2967990" y="10278110"/>
                      <a:pt x="2970530" y="10372090"/>
                      <a:pt x="2978150" y="10400030"/>
                    </a:cubicBezTo>
                    <a:cubicBezTo>
                      <a:pt x="2981960" y="10416540"/>
                      <a:pt x="2989580" y="10424160"/>
                      <a:pt x="2995930" y="10436860"/>
                    </a:cubicBezTo>
                    <a:cubicBezTo>
                      <a:pt x="3003550" y="10453370"/>
                      <a:pt x="3021330" y="10490200"/>
                      <a:pt x="3021330" y="10490200"/>
                    </a:cubicBezTo>
                    <a:cubicBezTo>
                      <a:pt x="3021330" y="10491470"/>
                      <a:pt x="3028950" y="10529570"/>
                      <a:pt x="3032760" y="10548620"/>
                    </a:cubicBezTo>
                    <a:cubicBezTo>
                      <a:pt x="3036570" y="10567670"/>
                      <a:pt x="3044190" y="10605770"/>
                      <a:pt x="3045460" y="10607040"/>
                    </a:cubicBezTo>
                    <a:cubicBezTo>
                      <a:pt x="3045460" y="10607040"/>
                      <a:pt x="3106420" y="11071860"/>
                      <a:pt x="3128010" y="11233150"/>
                    </a:cubicBezTo>
                    <a:cubicBezTo>
                      <a:pt x="3141980" y="11337290"/>
                      <a:pt x="3163570" y="11485880"/>
                      <a:pt x="3164840" y="11487150"/>
                    </a:cubicBezTo>
                    <a:cubicBezTo>
                      <a:pt x="3164840" y="11487150"/>
                      <a:pt x="3164840" y="11526520"/>
                      <a:pt x="3164840" y="11545570"/>
                    </a:cubicBezTo>
                    <a:cubicBezTo>
                      <a:pt x="3166110" y="11565890"/>
                      <a:pt x="3166110" y="11603990"/>
                      <a:pt x="3166110" y="11605260"/>
                    </a:cubicBezTo>
                    <a:cubicBezTo>
                      <a:pt x="3166110" y="11605260"/>
                      <a:pt x="3157220" y="11643360"/>
                      <a:pt x="3153410" y="11662410"/>
                    </a:cubicBezTo>
                    <a:cubicBezTo>
                      <a:pt x="3148330" y="11681460"/>
                      <a:pt x="3140710" y="11719560"/>
                      <a:pt x="3140710" y="11720830"/>
                    </a:cubicBezTo>
                    <a:cubicBezTo>
                      <a:pt x="3139440" y="11720830"/>
                      <a:pt x="3134360" y="11728450"/>
                      <a:pt x="3133090" y="11734800"/>
                    </a:cubicBezTo>
                    <a:cubicBezTo>
                      <a:pt x="3130550" y="11748770"/>
                      <a:pt x="3138170" y="11803380"/>
                      <a:pt x="3138170" y="11803380"/>
                    </a:cubicBezTo>
                    <a:cubicBezTo>
                      <a:pt x="3138170" y="11804650"/>
                      <a:pt x="3138170" y="11842750"/>
                      <a:pt x="3138170" y="11861800"/>
                    </a:cubicBezTo>
                    <a:cubicBezTo>
                      <a:pt x="3139440" y="11882120"/>
                      <a:pt x="3139440" y="11920220"/>
                      <a:pt x="3139440" y="11921490"/>
                    </a:cubicBezTo>
                    <a:cubicBezTo>
                      <a:pt x="3139440" y="11921490"/>
                      <a:pt x="3130550" y="11959590"/>
                      <a:pt x="3125470" y="11978640"/>
                    </a:cubicBezTo>
                    <a:cubicBezTo>
                      <a:pt x="3120390" y="11997690"/>
                      <a:pt x="3111500" y="12034520"/>
                      <a:pt x="3111500" y="12035790"/>
                    </a:cubicBezTo>
                    <a:cubicBezTo>
                      <a:pt x="3111500" y="12037060"/>
                      <a:pt x="3093720" y="12070080"/>
                      <a:pt x="3084830" y="12087860"/>
                    </a:cubicBezTo>
                    <a:cubicBezTo>
                      <a:pt x="3075940" y="12105640"/>
                      <a:pt x="3058160" y="12139930"/>
                      <a:pt x="3058160" y="12139930"/>
                    </a:cubicBezTo>
                    <a:cubicBezTo>
                      <a:pt x="3056890" y="12141200"/>
                      <a:pt x="3031490" y="12170410"/>
                      <a:pt x="3018790" y="12184380"/>
                    </a:cubicBezTo>
                    <a:cubicBezTo>
                      <a:pt x="3006090" y="12199620"/>
                      <a:pt x="2980690" y="12228830"/>
                      <a:pt x="2980690" y="12228830"/>
                    </a:cubicBezTo>
                    <a:cubicBezTo>
                      <a:pt x="2979420" y="12230100"/>
                      <a:pt x="2947670" y="12251690"/>
                      <a:pt x="2932430" y="12263120"/>
                    </a:cubicBezTo>
                    <a:cubicBezTo>
                      <a:pt x="2915920" y="12274550"/>
                      <a:pt x="2884170" y="12296140"/>
                      <a:pt x="2884170" y="12296140"/>
                    </a:cubicBezTo>
                    <a:cubicBezTo>
                      <a:pt x="2882900" y="12297410"/>
                      <a:pt x="2847340" y="12311380"/>
                      <a:pt x="2828290" y="12317730"/>
                    </a:cubicBezTo>
                    <a:cubicBezTo>
                      <a:pt x="2810510" y="12325350"/>
                      <a:pt x="2774950" y="12339320"/>
                      <a:pt x="2773680" y="12339320"/>
                    </a:cubicBezTo>
                    <a:cubicBezTo>
                      <a:pt x="2773680" y="12339320"/>
                      <a:pt x="2735580" y="12344400"/>
                      <a:pt x="2715260" y="12346940"/>
                    </a:cubicBezTo>
                    <a:cubicBezTo>
                      <a:pt x="2696210" y="12349480"/>
                      <a:pt x="2658110" y="12354560"/>
                      <a:pt x="2656840" y="12354560"/>
                    </a:cubicBezTo>
                    <a:cubicBezTo>
                      <a:pt x="2656840" y="12354560"/>
                      <a:pt x="2646680" y="12349480"/>
                      <a:pt x="2642870" y="12352020"/>
                    </a:cubicBezTo>
                    <a:cubicBezTo>
                      <a:pt x="2627630" y="12367260"/>
                      <a:pt x="2661920" y="12594590"/>
                      <a:pt x="2661920" y="12595860"/>
                    </a:cubicBezTo>
                    <a:cubicBezTo>
                      <a:pt x="2661920" y="12597130"/>
                      <a:pt x="2659380" y="12635230"/>
                      <a:pt x="2659380" y="12655550"/>
                    </a:cubicBezTo>
                    <a:cubicBezTo>
                      <a:pt x="2658110" y="12674600"/>
                      <a:pt x="2656840" y="12713970"/>
                      <a:pt x="2656840" y="12713970"/>
                    </a:cubicBezTo>
                    <a:cubicBezTo>
                      <a:pt x="2656840" y="12715240"/>
                      <a:pt x="2645410" y="12752070"/>
                      <a:pt x="2640330" y="12771120"/>
                    </a:cubicBezTo>
                    <a:cubicBezTo>
                      <a:pt x="2635250" y="12790170"/>
                      <a:pt x="2625090" y="12827000"/>
                      <a:pt x="2623820" y="12828270"/>
                    </a:cubicBezTo>
                    <a:cubicBezTo>
                      <a:pt x="2623820" y="12828270"/>
                      <a:pt x="2604770" y="12862560"/>
                      <a:pt x="2594610" y="12879070"/>
                    </a:cubicBezTo>
                    <a:cubicBezTo>
                      <a:pt x="2584450" y="12896850"/>
                      <a:pt x="2565400" y="12929870"/>
                      <a:pt x="2565400" y="12931140"/>
                    </a:cubicBezTo>
                    <a:cubicBezTo>
                      <a:pt x="2565400" y="12931140"/>
                      <a:pt x="2538730" y="12959080"/>
                      <a:pt x="2524760" y="12973050"/>
                    </a:cubicBezTo>
                    <a:cubicBezTo>
                      <a:pt x="2510790" y="12987020"/>
                      <a:pt x="2484120" y="13016230"/>
                      <a:pt x="2484120" y="13016230"/>
                    </a:cubicBezTo>
                    <a:cubicBezTo>
                      <a:pt x="2482850" y="13016230"/>
                      <a:pt x="2451100" y="13037820"/>
                      <a:pt x="2433320" y="13047980"/>
                    </a:cubicBezTo>
                    <a:cubicBezTo>
                      <a:pt x="2416810" y="13058139"/>
                      <a:pt x="2385060" y="13079730"/>
                      <a:pt x="2383790" y="13079730"/>
                    </a:cubicBezTo>
                    <a:cubicBezTo>
                      <a:pt x="2383790" y="13079730"/>
                      <a:pt x="2346960" y="13087350"/>
                      <a:pt x="2340610" y="13093700"/>
                    </a:cubicBezTo>
                    <a:cubicBezTo>
                      <a:pt x="2338070" y="13097511"/>
                      <a:pt x="2338070" y="13103861"/>
                      <a:pt x="2338070" y="13103861"/>
                    </a:cubicBezTo>
                    <a:cubicBezTo>
                      <a:pt x="2336800" y="13105130"/>
                      <a:pt x="2315210" y="13136880"/>
                      <a:pt x="2305050" y="13153389"/>
                    </a:cubicBezTo>
                    <a:cubicBezTo>
                      <a:pt x="2293620" y="13169900"/>
                      <a:pt x="2272030" y="13202920"/>
                      <a:pt x="2272030" y="13202920"/>
                    </a:cubicBezTo>
                    <a:cubicBezTo>
                      <a:pt x="2270760" y="13204189"/>
                      <a:pt x="2241550" y="13229589"/>
                      <a:pt x="2227580" y="13243561"/>
                    </a:cubicBezTo>
                    <a:cubicBezTo>
                      <a:pt x="2212340" y="13257530"/>
                      <a:pt x="2184400" y="13282930"/>
                      <a:pt x="2183130" y="13284200"/>
                    </a:cubicBezTo>
                    <a:cubicBezTo>
                      <a:pt x="2183130" y="13284200"/>
                      <a:pt x="2148840" y="13303250"/>
                      <a:pt x="2131060" y="13312139"/>
                    </a:cubicBezTo>
                    <a:cubicBezTo>
                      <a:pt x="2113280" y="13322300"/>
                      <a:pt x="2078990" y="13341350"/>
                      <a:pt x="2078990" y="13341350"/>
                    </a:cubicBezTo>
                    <a:cubicBezTo>
                      <a:pt x="2077720" y="13341350"/>
                      <a:pt x="2026920" y="13355320"/>
                      <a:pt x="2020570" y="13356589"/>
                    </a:cubicBezTo>
                    <a:cubicBezTo>
                      <a:pt x="2019300" y="13356589"/>
                      <a:pt x="2019300" y="13356589"/>
                      <a:pt x="2019300" y="13356589"/>
                    </a:cubicBezTo>
                    <a:cubicBezTo>
                      <a:pt x="2012950" y="13365480"/>
                      <a:pt x="2040890" y="13533120"/>
                      <a:pt x="2043430" y="13585189"/>
                    </a:cubicBezTo>
                    <a:cubicBezTo>
                      <a:pt x="2044700" y="13611861"/>
                      <a:pt x="2043430" y="13624561"/>
                      <a:pt x="2042160" y="13644880"/>
                    </a:cubicBezTo>
                    <a:cubicBezTo>
                      <a:pt x="2042160" y="13665200"/>
                      <a:pt x="2042160" y="13704570"/>
                      <a:pt x="2042160" y="13704570"/>
                    </a:cubicBezTo>
                    <a:cubicBezTo>
                      <a:pt x="2042160" y="13705839"/>
                      <a:pt x="2032000" y="13743939"/>
                      <a:pt x="2026920" y="13762989"/>
                    </a:cubicBezTo>
                    <a:cubicBezTo>
                      <a:pt x="2023110" y="13782039"/>
                      <a:pt x="2012950" y="13820139"/>
                      <a:pt x="2012950" y="13820139"/>
                    </a:cubicBezTo>
                    <a:cubicBezTo>
                      <a:pt x="2012950" y="13821411"/>
                      <a:pt x="1993900" y="13855700"/>
                      <a:pt x="1985010" y="13873480"/>
                    </a:cubicBezTo>
                    <a:cubicBezTo>
                      <a:pt x="1974850" y="13891261"/>
                      <a:pt x="1957070" y="13925550"/>
                      <a:pt x="1955800" y="13926820"/>
                    </a:cubicBezTo>
                    <a:cubicBezTo>
                      <a:pt x="1955800" y="13926820"/>
                      <a:pt x="1925320" y="13961111"/>
                      <a:pt x="1916430" y="13971270"/>
                    </a:cubicBezTo>
                    <a:cubicBezTo>
                      <a:pt x="1912620" y="13975080"/>
                      <a:pt x="1907540" y="13977620"/>
                      <a:pt x="1907540" y="13980161"/>
                    </a:cubicBezTo>
                    <a:cubicBezTo>
                      <a:pt x="1906270" y="13982700"/>
                      <a:pt x="1907540" y="13985239"/>
                      <a:pt x="1907540" y="13985239"/>
                    </a:cubicBezTo>
                    <a:cubicBezTo>
                      <a:pt x="1907540" y="13985239"/>
                      <a:pt x="1902460" y="14024611"/>
                      <a:pt x="1899920" y="14044930"/>
                    </a:cubicBezTo>
                    <a:cubicBezTo>
                      <a:pt x="1897380" y="14063980"/>
                      <a:pt x="1891030" y="14103350"/>
                      <a:pt x="1891030" y="14103350"/>
                    </a:cubicBezTo>
                    <a:cubicBezTo>
                      <a:pt x="1891030" y="14104620"/>
                      <a:pt x="1877060" y="14141450"/>
                      <a:pt x="1869440" y="14159230"/>
                    </a:cubicBezTo>
                    <a:cubicBezTo>
                      <a:pt x="1861820" y="14178280"/>
                      <a:pt x="1847850" y="14215111"/>
                      <a:pt x="1846580" y="14215111"/>
                    </a:cubicBezTo>
                    <a:cubicBezTo>
                      <a:pt x="1846580" y="14216380"/>
                      <a:pt x="1823720" y="14249400"/>
                      <a:pt x="1812290" y="14264639"/>
                    </a:cubicBezTo>
                    <a:cubicBezTo>
                      <a:pt x="1802130" y="14278611"/>
                      <a:pt x="1789430" y="14282420"/>
                      <a:pt x="1785620" y="14302739"/>
                    </a:cubicBezTo>
                    <a:cubicBezTo>
                      <a:pt x="1774190" y="14351000"/>
                      <a:pt x="1838960" y="14578330"/>
                      <a:pt x="1838960" y="14578330"/>
                    </a:cubicBezTo>
                    <a:cubicBezTo>
                      <a:pt x="1838960" y="14579600"/>
                      <a:pt x="1844040" y="14617700"/>
                      <a:pt x="1847850" y="14636750"/>
                    </a:cubicBezTo>
                    <a:cubicBezTo>
                      <a:pt x="1850390" y="14657070"/>
                      <a:pt x="1856740" y="14695170"/>
                      <a:pt x="1856740" y="14696439"/>
                    </a:cubicBezTo>
                    <a:cubicBezTo>
                      <a:pt x="1856740" y="14696439"/>
                      <a:pt x="1852930" y="14735811"/>
                      <a:pt x="1850390" y="14754861"/>
                    </a:cubicBezTo>
                    <a:cubicBezTo>
                      <a:pt x="1849120" y="14775180"/>
                      <a:pt x="1845310" y="14813280"/>
                      <a:pt x="1845310" y="14814550"/>
                    </a:cubicBezTo>
                    <a:cubicBezTo>
                      <a:pt x="1845310" y="14815820"/>
                      <a:pt x="1832610" y="14852650"/>
                      <a:pt x="1826260" y="14870430"/>
                    </a:cubicBezTo>
                    <a:cubicBezTo>
                      <a:pt x="1818640" y="14889480"/>
                      <a:pt x="1805940" y="14926311"/>
                      <a:pt x="1805940" y="14927580"/>
                    </a:cubicBezTo>
                    <a:cubicBezTo>
                      <a:pt x="1805940" y="14927580"/>
                      <a:pt x="1784350" y="14960600"/>
                      <a:pt x="1774190" y="14977111"/>
                    </a:cubicBezTo>
                    <a:cubicBezTo>
                      <a:pt x="1762760" y="14993620"/>
                      <a:pt x="1741170" y="15026639"/>
                      <a:pt x="1741170" y="15026639"/>
                    </a:cubicBezTo>
                    <a:cubicBezTo>
                      <a:pt x="1741170" y="15026639"/>
                      <a:pt x="1741170" y="15026639"/>
                      <a:pt x="1741170" y="15027911"/>
                    </a:cubicBezTo>
                    <a:cubicBezTo>
                      <a:pt x="1741170" y="15027911"/>
                      <a:pt x="1711960" y="15054580"/>
                      <a:pt x="1697990" y="15068550"/>
                    </a:cubicBezTo>
                    <a:cubicBezTo>
                      <a:pt x="1682750" y="15081250"/>
                      <a:pt x="1654810" y="15107920"/>
                      <a:pt x="1653540" y="15109189"/>
                    </a:cubicBezTo>
                    <a:cubicBezTo>
                      <a:pt x="1653540" y="15109189"/>
                      <a:pt x="1619250" y="15128239"/>
                      <a:pt x="1601470" y="15138400"/>
                    </a:cubicBezTo>
                    <a:cubicBezTo>
                      <a:pt x="1584960" y="15147289"/>
                      <a:pt x="1550670" y="15166339"/>
                      <a:pt x="1550670" y="15167611"/>
                    </a:cubicBezTo>
                    <a:cubicBezTo>
                      <a:pt x="1549400" y="15167611"/>
                      <a:pt x="1549400" y="15167611"/>
                      <a:pt x="1549400" y="15167611"/>
                    </a:cubicBezTo>
                    <a:cubicBezTo>
                      <a:pt x="1549400" y="15167611"/>
                      <a:pt x="1511300" y="15177770"/>
                      <a:pt x="1492250" y="15182850"/>
                    </a:cubicBezTo>
                    <a:cubicBezTo>
                      <a:pt x="1475740" y="15187930"/>
                      <a:pt x="1450340" y="15190470"/>
                      <a:pt x="1442720" y="15196820"/>
                    </a:cubicBezTo>
                    <a:cubicBezTo>
                      <a:pt x="1438910" y="15199361"/>
                      <a:pt x="1438910" y="15206980"/>
                      <a:pt x="1438910" y="15208250"/>
                    </a:cubicBezTo>
                    <a:cubicBezTo>
                      <a:pt x="1438910" y="15208250"/>
                      <a:pt x="1418590" y="15241270"/>
                      <a:pt x="1409700" y="15257780"/>
                    </a:cubicBezTo>
                    <a:cubicBezTo>
                      <a:pt x="1399540" y="15275561"/>
                      <a:pt x="1379220" y="15308580"/>
                      <a:pt x="1379220" y="15308580"/>
                    </a:cubicBezTo>
                    <a:cubicBezTo>
                      <a:pt x="1377950" y="15309850"/>
                      <a:pt x="1351280" y="15336520"/>
                      <a:pt x="1337310" y="15350489"/>
                    </a:cubicBezTo>
                    <a:cubicBezTo>
                      <a:pt x="1323340" y="15364461"/>
                      <a:pt x="1296670" y="15391130"/>
                      <a:pt x="1295400" y="15392400"/>
                    </a:cubicBezTo>
                    <a:cubicBezTo>
                      <a:pt x="1295400" y="15392400"/>
                      <a:pt x="1262380" y="15412720"/>
                      <a:pt x="1245870" y="15422880"/>
                    </a:cubicBezTo>
                    <a:cubicBezTo>
                      <a:pt x="1229360" y="15433039"/>
                      <a:pt x="1196340" y="15453361"/>
                      <a:pt x="1195070" y="15453361"/>
                    </a:cubicBezTo>
                    <a:cubicBezTo>
                      <a:pt x="1195070" y="15453361"/>
                      <a:pt x="1158240" y="15464789"/>
                      <a:pt x="1139190" y="15471139"/>
                    </a:cubicBezTo>
                    <a:cubicBezTo>
                      <a:pt x="1120140" y="15476220"/>
                      <a:pt x="1084580" y="15487650"/>
                      <a:pt x="1083310" y="15488920"/>
                    </a:cubicBezTo>
                    <a:cubicBezTo>
                      <a:pt x="1082040" y="15488920"/>
                      <a:pt x="1043940" y="15491461"/>
                      <a:pt x="1024890" y="15492730"/>
                    </a:cubicBezTo>
                    <a:cubicBezTo>
                      <a:pt x="1004570" y="15492730"/>
                      <a:pt x="966470" y="15495270"/>
                      <a:pt x="966470" y="15495270"/>
                    </a:cubicBezTo>
                    <a:cubicBezTo>
                      <a:pt x="965200" y="15495270"/>
                      <a:pt x="927100" y="15488920"/>
                      <a:pt x="908050" y="15485111"/>
                    </a:cubicBezTo>
                    <a:cubicBezTo>
                      <a:pt x="889000" y="15481300"/>
                      <a:pt x="850900" y="15474950"/>
                      <a:pt x="850900" y="15474950"/>
                    </a:cubicBezTo>
                    <a:cubicBezTo>
                      <a:pt x="849630" y="15474950"/>
                      <a:pt x="814070" y="15458439"/>
                      <a:pt x="796290" y="15450820"/>
                    </a:cubicBezTo>
                    <a:cubicBezTo>
                      <a:pt x="778510" y="15443200"/>
                      <a:pt x="744220" y="15427961"/>
                      <a:pt x="742950" y="15426689"/>
                    </a:cubicBezTo>
                    <a:cubicBezTo>
                      <a:pt x="742950" y="15426689"/>
                      <a:pt x="712470" y="15402561"/>
                      <a:pt x="697230" y="15391130"/>
                    </a:cubicBezTo>
                    <a:cubicBezTo>
                      <a:pt x="680720" y="15378430"/>
                      <a:pt x="651510" y="15355570"/>
                      <a:pt x="650240" y="15354300"/>
                    </a:cubicBezTo>
                    <a:cubicBezTo>
                      <a:pt x="650240" y="15354300"/>
                      <a:pt x="626110" y="15323820"/>
                      <a:pt x="613410" y="15308580"/>
                    </a:cubicBezTo>
                    <a:cubicBezTo>
                      <a:pt x="601980" y="15293339"/>
                      <a:pt x="577850" y="15262861"/>
                      <a:pt x="577850" y="15262861"/>
                    </a:cubicBezTo>
                    <a:cubicBezTo>
                      <a:pt x="576580" y="15261589"/>
                      <a:pt x="561340" y="15227300"/>
                      <a:pt x="553720" y="15209520"/>
                    </a:cubicBezTo>
                    <a:cubicBezTo>
                      <a:pt x="544830" y="15191739"/>
                      <a:pt x="532130" y="15154911"/>
                      <a:pt x="529590" y="15154911"/>
                    </a:cubicBezTo>
                    <a:cubicBezTo>
                      <a:pt x="527050" y="15156180"/>
                      <a:pt x="541020" y="15210789"/>
                      <a:pt x="537210" y="15212061"/>
                    </a:cubicBezTo>
                    <a:cubicBezTo>
                      <a:pt x="527050" y="15214600"/>
                      <a:pt x="359410" y="14789150"/>
                      <a:pt x="322580" y="14669770"/>
                    </a:cubicBezTo>
                    <a:cubicBezTo>
                      <a:pt x="303530" y="14611350"/>
                      <a:pt x="308610" y="14592300"/>
                      <a:pt x="292100" y="14537689"/>
                    </a:cubicBezTo>
                    <a:cubicBezTo>
                      <a:pt x="264160" y="14446250"/>
                      <a:pt x="176530" y="14293850"/>
                      <a:pt x="152400" y="14173200"/>
                    </a:cubicBezTo>
                    <a:cubicBezTo>
                      <a:pt x="129540" y="14060170"/>
                      <a:pt x="154940" y="13970000"/>
                      <a:pt x="142240" y="13836650"/>
                    </a:cubicBezTo>
                    <a:cubicBezTo>
                      <a:pt x="123190" y="13633450"/>
                      <a:pt x="43180" y="13373100"/>
                      <a:pt x="22860" y="13079730"/>
                    </a:cubicBezTo>
                    <a:cubicBezTo>
                      <a:pt x="-3810" y="12673330"/>
                      <a:pt x="53340" y="11625580"/>
                      <a:pt x="53340" y="11620500"/>
                    </a:cubicBezTo>
                    <a:cubicBezTo>
                      <a:pt x="53340" y="11619230"/>
                      <a:pt x="50800" y="11579860"/>
                      <a:pt x="49530" y="11559540"/>
                    </a:cubicBezTo>
                    <a:cubicBezTo>
                      <a:pt x="48260" y="11540490"/>
                      <a:pt x="44450" y="11501120"/>
                      <a:pt x="45720" y="11499850"/>
                    </a:cubicBezTo>
                    <a:cubicBezTo>
                      <a:pt x="45720" y="11498580"/>
                      <a:pt x="52070" y="11457940"/>
                      <a:pt x="55880" y="11440160"/>
                    </a:cubicBezTo>
                    <a:cubicBezTo>
                      <a:pt x="58420" y="11424920"/>
                      <a:pt x="62230" y="11422380"/>
                      <a:pt x="63500" y="11398250"/>
                    </a:cubicBezTo>
                    <a:cubicBezTo>
                      <a:pt x="72390" y="11263630"/>
                      <a:pt x="0" y="10055860"/>
                      <a:pt x="0" y="10055860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4794210" y="8643620"/>
              <a:ext cx="970280" cy="3116580"/>
              <a:chOff x="0" y="0"/>
              <a:chExt cx="970280" cy="31165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50800" y="50638"/>
                <a:ext cx="869275" cy="3015466"/>
              </a:xfrm>
              <a:custGeom>
                <a:avLst/>
                <a:gdLst/>
                <a:ahLst/>
                <a:cxnLst/>
                <a:rect r="r" b="b" t="t" l="l"/>
                <a:pathLst>
                  <a:path h="3015466" w="869275">
                    <a:moveTo>
                      <a:pt x="0" y="2637952"/>
                    </a:moveTo>
                    <a:cubicBezTo>
                      <a:pt x="175260" y="265592"/>
                      <a:pt x="177800" y="251622"/>
                      <a:pt x="191770" y="216062"/>
                    </a:cubicBezTo>
                    <a:cubicBezTo>
                      <a:pt x="205740" y="181772"/>
                      <a:pt x="227330" y="147482"/>
                      <a:pt x="252730" y="119542"/>
                    </a:cubicBezTo>
                    <a:cubicBezTo>
                      <a:pt x="276860" y="91602"/>
                      <a:pt x="308610" y="66202"/>
                      <a:pt x="340360" y="47152"/>
                    </a:cubicBezTo>
                    <a:cubicBezTo>
                      <a:pt x="373380" y="28102"/>
                      <a:pt x="410210" y="14132"/>
                      <a:pt x="447040" y="6512"/>
                    </a:cubicBezTo>
                    <a:cubicBezTo>
                      <a:pt x="483870" y="162"/>
                      <a:pt x="523240" y="-2378"/>
                      <a:pt x="561340" y="2702"/>
                    </a:cubicBezTo>
                    <a:cubicBezTo>
                      <a:pt x="598170" y="7782"/>
                      <a:pt x="636270" y="19212"/>
                      <a:pt x="670560" y="35722"/>
                    </a:cubicBezTo>
                    <a:cubicBezTo>
                      <a:pt x="703580" y="50962"/>
                      <a:pt x="736600" y="75092"/>
                      <a:pt x="763270" y="100492"/>
                    </a:cubicBezTo>
                    <a:cubicBezTo>
                      <a:pt x="789940" y="127162"/>
                      <a:pt x="814070" y="158912"/>
                      <a:pt x="830580" y="193202"/>
                    </a:cubicBezTo>
                    <a:cubicBezTo>
                      <a:pt x="848360" y="226222"/>
                      <a:pt x="859790" y="264322"/>
                      <a:pt x="866140" y="301152"/>
                    </a:cubicBezTo>
                    <a:cubicBezTo>
                      <a:pt x="871220" y="337982"/>
                      <a:pt x="869950" y="378622"/>
                      <a:pt x="863600" y="415452"/>
                    </a:cubicBezTo>
                    <a:cubicBezTo>
                      <a:pt x="857250" y="452282"/>
                      <a:pt x="843280" y="490382"/>
                      <a:pt x="825500" y="523402"/>
                    </a:cubicBezTo>
                    <a:cubicBezTo>
                      <a:pt x="807720" y="555152"/>
                      <a:pt x="782320" y="586902"/>
                      <a:pt x="754380" y="612302"/>
                    </a:cubicBezTo>
                    <a:cubicBezTo>
                      <a:pt x="727710" y="637702"/>
                      <a:pt x="693420" y="659292"/>
                      <a:pt x="659130" y="674532"/>
                    </a:cubicBezTo>
                    <a:cubicBezTo>
                      <a:pt x="624840" y="689772"/>
                      <a:pt x="586740" y="699932"/>
                      <a:pt x="548640" y="703742"/>
                    </a:cubicBezTo>
                    <a:cubicBezTo>
                      <a:pt x="511810" y="706282"/>
                      <a:pt x="471170" y="703742"/>
                      <a:pt x="435610" y="694852"/>
                    </a:cubicBezTo>
                    <a:cubicBezTo>
                      <a:pt x="398780" y="685962"/>
                      <a:pt x="361950" y="670722"/>
                      <a:pt x="330200" y="651672"/>
                    </a:cubicBezTo>
                    <a:cubicBezTo>
                      <a:pt x="298450" y="631352"/>
                      <a:pt x="267970" y="604682"/>
                      <a:pt x="243840" y="575472"/>
                    </a:cubicBezTo>
                    <a:cubicBezTo>
                      <a:pt x="220980" y="547532"/>
                      <a:pt x="200660" y="511972"/>
                      <a:pt x="187960" y="477682"/>
                    </a:cubicBezTo>
                    <a:cubicBezTo>
                      <a:pt x="173990" y="442122"/>
                      <a:pt x="166370" y="402752"/>
                      <a:pt x="165100" y="365922"/>
                    </a:cubicBezTo>
                    <a:cubicBezTo>
                      <a:pt x="163830" y="327822"/>
                      <a:pt x="168910" y="288452"/>
                      <a:pt x="179070" y="252892"/>
                    </a:cubicBezTo>
                    <a:cubicBezTo>
                      <a:pt x="189230" y="216062"/>
                      <a:pt x="207010" y="180502"/>
                      <a:pt x="228600" y="150022"/>
                    </a:cubicBezTo>
                    <a:cubicBezTo>
                      <a:pt x="250190" y="119542"/>
                      <a:pt x="278130" y="90332"/>
                      <a:pt x="308610" y="68742"/>
                    </a:cubicBezTo>
                    <a:cubicBezTo>
                      <a:pt x="339090" y="45882"/>
                      <a:pt x="374650" y="28102"/>
                      <a:pt x="410210" y="16672"/>
                    </a:cubicBezTo>
                    <a:cubicBezTo>
                      <a:pt x="445770" y="5242"/>
                      <a:pt x="485140" y="-1108"/>
                      <a:pt x="523240" y="162"/>
                    </a:cubicBezTo>
                    <a:cubicBezTo>
                      <a:pt x="560070" y="162"/>
                      <a:pt x="599440" y="7782"/>
                      <a:pt x="635000" y="20482"/>
                    </a:cubicBezTo>
                    <a:cubicBezTo>
                      <a:pt x="670560" y="33182"/>
                      <a:pt x="706120" y="52232"/>
                      <a:pt x="735330" y="75092"/>
                    </a:cubicBezTo>
                    <a:cubicBezTo>
                      <a:pt x="764540" y="99222"/>
                      <a:pt x="791210" y="128432"/>
                      <a:pt x="811530" y="160182"/>
                    </a:cubicBezTo>
                    <a:cubicBezTo>
                      <a:pt x="833120" y="190662"/>
                      <a:pt x="848360" y="227492"/>
                      <a:pt x="858520" y="264322"/>
                    </a:cubicBezTo>
                    <a:cubicBezTo>
                      <a:pt x="867410" y="299882"/>
                      <a:pt x="867410" y="315122"/>
                      <a:pt x="868680" y="377352"/>
                    </a:cubicBezTo>
                    <a:cubicBezTo>
                      <a:pt x="871220" y="656752"/>
                      <a:pt x="736600" y="2442372"/>
                      <a:pt x="703580" y="2687482"/>
                    </a:cubicBezTo>
                    <a:cubicBezTo>
                      <a:pt x="697230" y="2734472"/>
                      <a:pt x="695960" y="2744632"/>
                      <a:pt x="687070" y="2771302"/>
                    </a:cubicBezTo>
                    <a:cubicBezTo>
                      <a:pt x="678180" y="2797972"/>
                      <a:pt x="666750" y="2824642"/>
                      <a:pt x="651510" y="2848772"/>
                    </a:cubicBezTo>
                    <a:cubicBezTo>
                      <a:pt x="636270" y="2871632"/>
                      <a:pt x="618490" y="2894492"/>
                      <a:pt x="598170" y="2914812"/>
                    </a:cubicBezTo>
                    <a:cubicBezTo>
                      <a:pt x="577850" y="2933862"/>
                      <a:pt x="554990" y="2951642"/>
                      <a:pt x="530860" y="2966882"/>
                    </a:cubicBezTo>
                    <a:cubicBezTo>
                      <a:pt x="506730" y="2980852"/>
                      <a:pt x="480060" y="2992282"/>
                      <a:pt x="453390" y="2999902"/>
                    </a:cubicBezTo>
                    <a:cubicBezTo>
                      <a:pt x="426720" y="3008792"/>
                      <a:pt x="397510" y="3013872"/>
                      <a:pt x="369570" y="3015142"/>
                    </a:cubicBezTo>
                    <a:cubicBezTo>
                      <a:pt x="341630" y="3016412"/>
                      <a:pt x="312420" y="3013872"/>
                      <a:pt x="284480" y="3008792"/>
                    </a:cubicBezTo>
                    <a:cubicBezTo>
                      <a:pt x="256540" y="3003712"/>
                      <a:pt x="229870" y="2994822"/>
                      <a:pt x="203200" y="2982122"/>
                    </a:cubicBezTo>
                    <a:cubicBezTo>
                      <a:pt x="177800" y="2970692"/>
                      <a:pt x="153670" y="2955452"/>
                      <a:pt x="132080" y="2937672"/>
                    </a:cubicBezTo>
                    <a:cubicBezTo>
                      <a:pt x="109220" y="2919892"/>
                      <a:pt x="88900" y="2899572"/>
                      <a:pt x="72390" y="2876712"/>
                    </a:cubicBezTo>
                    <a:cubicBezTo>
                      <a:pt x="54610" y="2855122"/>
                      <a:pt x="40640" y="2829722"/>
                      <a:pt x="29210" y="2804322"/>
                    </a:cubicBezTo>
                    <a:cubicBezTo>
                      <a:pt x="17780" y="2777652"/>
                      <a:pt x="8890" y="2749712"/>
                      <a:pt x="5080" y="2723042"/>
                    </a:cubicBezTo>
                    <a:cubicBezTo>
                      <a:pt x="0" y="2695102"/>
                      <a:pt x="0" y="2637952"/>
                      <a:pt x="0" y="2637952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13437870"/>
              <a:ext cx="6248400" cy="4673600"/>
              <a:chOff x="0" y="0"/>
              <a:chExt cx="6248400" cy="46736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50800" y="50800"/>
                <a:ext cx="6192602" cy="4570730"/>
              </a:xfrm>
              <a:custGeom>
                <a:avLst/>
                <a:gdLst/>
                <a:ahLst/>
                <a:cxnLst/>
                <a:rect r="r" b="b" t="t" l="l"/>
                <a:pathLst>
                  <a:path h="4570730" w="6192602">
                    <a:moveTo>
                      <a:pt x="0" y="1489710"/>
                    </a:moveTo>
                    <a:cubicBezTo>
                      <a:pt x="10160" y="1405890"/>
                      <a:pt x="15240" y="1365250"/>
                      <a:pt x="15240" y="1363980"/>
                    </a:cubicBezTo>
                    <a:cubicBezTo>
                      <a:pt x="15240" y="1363980"/>
                      <a:pt x="29210" y="1324610"/>
                      <a:pt x="36830" y="1305560"/>
                    </a:cubicBezTo>
                    <a:cubicBezTo>
                      <a:pt x="44450" y="1285240"/>
                      <a:pt x="58420" y="1245870"/>
                      <a:pt x="59690" y="1245870"/>
                    </a:cubicBezTo>
                    <a:cubicBezTo>
                      <a:pt x="59690" y="1244600"/>
                      <a:pt x="83820" y="1210310"/>
                      <a:pt x="95250" y="1193800"/>
                    </a:cubicBezTo>
                    <a:cubicBezTo>
                      <a:pt x="106680" y="1176020"/>
                      <a:pt x="130810" y="1141730"/>
                      <a:pt x="130810" y="1141730"/>
                    </a:cubicBezTo>
                    <a:cubicBezTo>
                      <a:pt x="130810" y="1141730"/>
                      <a:pt x="130810" y="1141730"/>
                      <a:pt x="130810" y="1140460"/>
                    </a:cubicBezTo>
                    <a:cubicBezTo>
                      <a:pt x="132080" y="1140460"/>
                      <a:pt x="162560" y="1112520"/>
                      <a:pt x="179070" y="1098550"/>
                    </a:cubicBezTo>
                    <a:cubicBezTo>
                      <a:pt x="194310" y="1084580"/>
                      <a:pt x="224790" y="1056640"/>
                      <a:pt x="226060" y="1056640"/>
                    </a:cubicBezTo>
                    <a:cubicBezTo>
                      <a:pt x="226060" y="1056640"/>
                      <a:pt x="262890" y="1037590"/>
                      <a:pt x="281940" y="1027430"/>
                    </a:cubicBezTo>
                    <a:cubicBezTo>
                      <a:pt x="300990" y="1017270"/>
                      <a:pt x="336550" y="998220"/>
                      <a:pt x="337820" y="996950"/>
                    </a:cubicBezTo>
                    <a:cubicBezTo>
                      <a:pt x="339090" y="996950"/>
                      <a:pt x="384810" y="985520"/>
                      <a:pt x="400050" y="981710"/>
                    </a:cubicBezTo>
                    <a:cubicBezTo>
                      <a:pt x="407670" y="980440"/>
                      <a:pt x="412750" y="981710"/>
                      <a:pt x="419100" y="977900"/>
                    </a:cubicBezTo>
                    <a:cubicBezTo>
                      <a:pt x="426720" y="971550"/>
                      <a:pt x="433070" y="958850"/>
                      <a:pt x="441960" y="948690"/>
                    </a:cubicBezTo>
                    <a:cubicBezTo>
                      <a:pt x="454660" y="933450"/>
                      <a:pt x="481330" y="899160"/>
                      <a:pt x="482600" y="899160"/>
                    </a:cubicBezTo>
                    <a:cubicBezTo>
                      <a:pt x="482600" y="897890"/>
                      <a:pt x="515620" y="873760"/>
                      <a:pt x="533400" y="861060"/>
                    </a:cubicBezTo>
                    <a:cubicBezTo>
                      <a:pt x="549910" y="847090"/>
                      <a:pt x="582930" y="822960"/>
                      <a:pt x="582930" y="821690"/>
                    </a:cubicBezTo>
                    <a:cubicBezTo>
                      <a:pt x="584200" y="821690"/>
                      <a:pt x="605790" y="817880"/>
                      <a:pt x="608330" y="811530"/>
                    </a:cubicBezTo>
                    <a:cubicBezTo>
                      <a:pt x="612140" y="802640"/>
                      <a:pt x="598170" y="786130"/>
                      <a:pt x="591820" y="772160"/>
                    </a:cubicBezTo>
                    <a:cubicBezTo>
                      <a:pt x="584200" y="754380"/>
                      <a:pt x="566420" y="715010"/>
                      <a:pt x="566420" y="715010"/>
                    </a:cubicBezTo>
                    <a:cubicBezTo>
                      <a:pt x="566420" y="713740"/>
                      <a:pt x="558800" y="673100"/>
                      <a:pt x="554990" y="652780"/>
                    </a:cubicBezTo>
                    <a:cubicBezTo>
                      <a:pt x="552450" y="631190"/>
                      <a:pt x="544830" y="590550"/>
                      <a:pt x="544830" y="590550"/>
                    </a:cubicBezTo>
                    <a:cubicBezTo>
                      <a:pt x="544830" y="589280"/>
                      <a:pt x="547370" y="548640"/>
                      <a:pt x="548640" y="527050"/>
                    </a:cubicBezTo>
                    <a:cubicBezTo>
                      <a:pt x="549910" y="506730"/>
                      <a:pt x="552450" y="464820"/>
                      <a:pt x="553720" y="464820"/>
                    </a:cubicBezTo>
                    <a:cubicBezTo>
                      <a:pt x="553720" y="463550"/>
                      <a:pt x="566420" y="424180"/>
                      <a:pt x="572770" y="403860"/>
                    </a:cubicBezTo>
                    <a:cubicBezTo>
                      <a:pt x="579120" y="384810"/>
                      <a:pt x="591820" y="345440"/>
                      <a:pt x="591820" y="344170"/>
                    </a:cubicBezTo>
                    <a:cubicBezTo>
                      <a:pt x="591820" y="344170"/>
                      <a:pt x="613410" y="308610"/>
                      <a:pt x="624840" y="290830"/>
                    </a:cubicBezTo>
                    <a:cubicBezTo>
                      <a:pt x="636270" y="273050"/>
                      <a:pt x="657860" y="237490"/>
                      <a:pt x="657860" y="237490"/>
                    </a:cubicBezTo>
                    <a:cubicBezTo>
                      <a:pt x="657860" y="236220"/>
                      <a:pt x="688340" y="207010"/>
                      <a:pt x="702310" y="193040"/>
                    </a:cubicBezTo>
                    <a:cubicBezTo>
                      <a:pt x="717550" y="177800"/>
                      <a:pt x="746760" y="148590"/>
                      <a:pt x="748030" y="148590"/>
                    </a:cubicBezTo>
                    <a:cubicBezTo>
                      <a:pt x="748030" y="148590"/>
                      <a:pt x="783590" y="127000"/>
                      <a:pt x="802640" y="116840"/>
                    </a:cubicBezTo>
                    <a:cubicBezTo>
                      <a:pt x="820420" y="105410"/>
                      <a:pt x="855980" y="85090"/>
                      <a:pt x="855980" y="83820"/>
                    </a:cubicBezTo>
                    <a:cubicBezTo>
                      <a:pt x="857250" y="83820"/>
                      <a:pt x="896620" y="72390"/>
                      <a:pt x="916940" y="66040"/>
                    </a:cubicBezTo>
                    <a:cubicBezTo>
                      <a:pt x="937260" y="59690"/>
                      <a:pt x="976630" y="48260"/>
                      <a:pt x="976630" y="48260"/>
                    </a:cubicBezTo>
                    <a:cubicBezTo>
                      <a:pt x="977900" y="46990"/>
                      <a:pt x="1018540" y="45720"/>
                      <a:pt x="1040130" y="44450"/>
                    </a:cubicBezTo>
                    <a:cubicBezTo>
                      <a:pt x="1060450" y="43180"/>
                      <a:pt x="1102360" y="40640"/>
                      <a:pt x="1102360" y="40640"/>
                    </a:cubicBezTo>
                    <a:cubicBezTo>
                      <a:pt x="1103630" y="40640"/>
                      <a:pt x="1144270" y="49530"/>
                      <a:pt x="1164590" y="53340"/>
                    </a:cubicBezTo>
                    <a:cubicBezTo>
                      <a:pt x="1184910" y="57150"/>
                      <a:pt x="1225550" y="64770"/>
                      <a:pt x="1226820" y="64770"/>
                    </a:cubicBezTo>
                    <a:cubicBezTo>
                      <a:pt x="1226820" y="64770"/>
                      <a:pt x="1234440" y="71120"/>
                      <a:pt x="1239520" y="71120"/>
                    </a:cubicBezTo>
                    <a:cubicBezTo>
                      <a:pt x="1249680" y="71120"/>
                      <a:pt x="1268730" y="57150"/>
                      <a:pt x="1285240" y="49530"/>
                    </a:cubicBezTo>
                    <a:cubicBezTo>
                      <a:pt x="1303020" y="41910"/>
                      <a:pt x="1341120" y="24130"/>
                      <a:pt x="1342390" y="22860"/>
                    </a:cubicBezTo>
                    <a:cubicBezTo>
                      <a:pt x="1342390" y="22860"/>
                      <a:pt x="1383030" y="15240"/>
                      <a:pt x="1403350" y="11430"/>
                    </a:cubicBezTo>
                    <a:cubicBezTo>
                      <a:pt x="1423670" y="7620"/>
                      <a:pt x="1463040" y="0"/>
                      <a:pt x="1464310" y="0"/>
                    </a:cubicBezTo>
                    <a:cubicBezTo>
                      <a:pt x="1465580" y="0"/>
                      <a:pt x="1506220" y="1270"/>
                      <a:pt x="1526540" y="2540"/>
                    </a:cubicBezTo>
                    <a:cubicBezTo>
                      <a:pt x="1548130" y="3810"/>
                      <a:pt x="1588770" y="6350"/>
                      <a:pt x="1588770" y="6350"/>
                    </a:cubicBezTo>
                    <a:cubicBezTo>
                      <a:pt x="1590040" y="6350"/>
                      <a:pt x="1629410" y="17780"/>
                      <a:pt x="1648460" y="24130"/>
                    </a:cubicBezTo>
                    <a:cubicBezTo>
                      <a:pt x="1668780" y="30480"/>
                      <a:pt x="1708150" y="41910"/>
                      <a:pt x="1708150" y="41910"/>
                    </a:cubicBezTo>
                    <a:cubicBezTo>
                      <a:pt x="1708150" y="41910"/>
                      <a:pt x="1708150" y="41910"/>
                      <a:pt x="1709420" y="41910"/>
                    </a:cubicBezTo>
                    <a:cubicBezTo>
                      <a:pt x="1709420" y="41910"/>
                      <a:pt x="1744980" y="63500"/>
                      <a:pt x="1762760" y="73660"/>
                    </a:cubicBezTo>
                    <a:cubicBezTo>
                      <a:pt x="1780540" y="83820"/>
                      <a:pt x="1816100" y="105410"/>
                      <a:pt x="1816100" y="105410"/>
                    </a:cubicBezTo>
                    <a:cubicBezTo>
                      <a:pt x="1817370" y="106680"/>
                      <a:pt x="1846580" y="134620"/>
                      <a:pt x="1860550" y="149860"/>
                    </a:cubicBezTo>
                    <a:cubicBezTo>
                      <a:pt x="1875790" y="163830"/>
                      <a:pt x="1887220" y="173990"/>
                      <a:pt x="1905000" y="193040"/>
                    </a:cubicBezTo>
                    <a:cubicBezTo>
                      <a:pt x="1935480" y="224790"/>
                      <a:pt x="2011680" y="322580"/>
                      <a:pt x="2024380" y="325120"/>
                    </a:cubicBezTo>
                    <a:cubicBezTo>
                      <a:pt x="2026920" y="325120"/>
                      <a:pt x="2028190" y="322580"/>
                      <a:pt x="2028190" y="322580"/>
                    </a:cubicBezTo>
                    <a:cubicBezTo>
                      <a:pt x="2029460" y="322580"/>
                      <a:pt x="2067560" y="311150"/>
                      <a:pt x="2086610" y="306070"/>
                    </a:cubicBezTo>
                    <a:cubicBezTo>
                      <a:pt x="2106930" y="299720"/>
                      <a:pt x="2145030" y="289560"/>
                      <a:pt x="2146300" y="289560"/>
                    </a:cubicBezTo>
                    <a:cubicBezTo>
                      <a:pt x="2146300" y="289560"/>
                      <a:pt x="2186940" y="288290"/>
                      <a:pt x="2207260" y="287020"/>
                    </a:cubicBezTo>
                    <a:cubicBezTo>
                      <a:pt x="2227580" y="287020"/>
                      <a:pt x="2266950" y="284480"/>
                      <a:pt x="2268220" y="284480"/>
                    </a:cubicBezTo>
                    <a:cubicBezTo>
                      <a:pt x="2269490" y="285750"/>
                      <a:pt x="2307590" y="293370"/>
                      <a:pt x="2327910" y="297180"/>
                    </a:cubicBezTo>
                    <a:cubicBezTo>
                      <a:pt x="2348230" y="302260"/>
                      <a:pt x="2387600" y="309880"/>
                      <a:pt x="2387600" y="309880"/>
                    </a:cubicBezTo>
                    <a:cubicBezTo>
                      <a:pt x="2388870" y="311150"/>
                      <a:pt x="2424430" y="327660"/>
                      <a:pt x="2443480" y="336550"/>
                    </a:cubicBezTo>
                    <a:cubicBezTo>
                      <a:pt x="2461260" y="345440"/>
                      <a:pt x="2476500" y="355600"/>
                      <a:pt x="2498090" y="363220"/>
                    </a:cubicBezTo>
                    <a:cubicBezTo>
                      <a:pt x="2528570" y="373380"/>
                      <a:pt x="2566670" y="369570"/>
                      <a:pt x="2608580" y="389890"/>
                    </a:cubicBezTo>
                    <a:cubicBezTo>
                      <a:pt x="2678430" y="422910"/>
                      <a:pt x="2824480" y="580390"/>
                      <a:pt x="2856230" y="586740"/>
                    </a:cubicBezTo>
                    <a:cubicBezTo>
                      <a:pt x="2862580" y="588010"/>
                      <a:pt x="2862580" y="584200"/>
                      <a:pt x="2868930" y="584200"/>
                    </a:cubicBezTo>
                    <a:cubicBezTo>
                      <a:pt x="2885440" y="581660"/>
                      <a:pt x="2926080" y="579120"/>
                      <a:pt x="2954020" y="582930"/>
                    </a:cubicBezTo>
                    <a:cubicBezTo>
                      <a:pt x="2981960" y="585470"/>
                      <a:pt x="3009900" y="591820"/>
                      <a:pt x="3036570" y="601980"/>
                    </a:cubicBezTo>
                    <a:cubicBezTo>
                      <a:pt x="3063240" y="610870"/>
                      <a:pt x="3088640" y="624840"/>
                      <a:pt x="3112770" y="640080"/>
                    </a:cubicBezTo>
                    <a:cubicBezTo>
                      <a:pt x="3135630" y="656590"/>
                      <a:pt x="3176270" y="695960"/>
                      <a:pt x="3176270" y="695960"/>
                    </a:cubicBezTo>
                    <a:cubicBezTo>
                      <a:pt x="3176270" y="695960"/>
                      <a:pt x="3456940" y="811530"/>
                      <a:pt x="3557270" y="894080"/>
                    </a:cubicBezTo>
                    <a:cubicBezTo>
                      <a:pt x="3643630" y="967740"/>
                      <a:pt x="3745230" y="1145540"/>
                      <a:pt x="3756660" y="1153160"/>
                    </a:cubicBezTo>
                    <a:cubicBezTo>
                      <a:pt x="3757930" y="1154430"/>
                      <a:pt x="3757930" y="1154430"/>
                      <a:pt x="3757930" y="1154430"/>
                    </a:cubicBezTo>
                    <a:cubicBezTo>
                      <a:pt x="3764280" y="1155700"/>
                      <a:pt x="3817620" y="1167130"/>
                      <a:pt x="3818890" y="1167130"/>
                    </a:cubicBezTo>
                    <a:cubicBezTo>
                      <a:pt x="3818890" y="1168400"/>
                      <a:pt x="3855720" y="1186180"/>
                      <a:pt x="3873500" y="1195070"/>
                    </a:cubicBezTo>
                    <a:cubicBezTo>
                      <a:pt x="3891280" y="1203960"/>
                      <a:pt x="3928110" y="1221740"/>
                      <a:pt x="3928110" y="1223010"/>
                    </a:cubicBezTo>
                    <a:cubicBezTo>
                      <a:pt x="3929380" y="1223010"/>
                      <a:pt x="3959860" y="1249680"/>
                      <a:pt x="3975100" y="1262380"/>
                    </a:cubicBezTo>
                    <a:cubicBezTo>
                      <a:pt x="3991610" y="1276350"/>
                      <a:pt x="4022090" y="1301750"/>
                      <a:pt x="4022090" y="1303020"/>
                    </a:cubicBezTo>
                    <a:cubicBezTo>
                      <a:pt x="4023360" y="1303020"/>
                      <a:pt x="4046220" y="1336040"/>
                      <a:pt x="4057650" y="1352550"/>
                    </a:cubicBezTo>
                    <a:cubicBezTo>
                      <a:pt x="4070350" y="1369060"/>
                      <a:pt x="4093210" y="1402080"/>
                      <a:pt x="4094480" y="1402080"/>
                    </a:cubicBezTo>
                    <a:cubicBezTo>
                      <a:pt x="4094480" y="1403350"/>
                      <a:pt x="4352290" y="1658620"/>
                      <a:pt x="4471670" y="1791970"/>
                    </a:cubicBezTo>
                    <a:cubicBezTo>
                      <a:pt x="4591050" y="1925320"/>
                      <a:pt x="4700270" y="2070100"/>
                      <a:pt x="4812030" y="2202180"/>
                    </a:cubicBezTo>
                    <a:cubicBezTo>
                      <a:pt x="4919980" y="2329180"/>
                      <a:pt x="5033010" y="2452370"/>
                      <a:pt x="5132070" y="2570480"/>
                    </a:cubicBezTo>
                    <a:cubicBezTo>
                      <a:pt x="5222240" y="2678430"/>
                      <a:pt x="5322570" y="2813050"/>
                      <a:pt x="5387340" y="2882900"/>
                    </a:cubicBezTo>
                    <a:cubicBezTo>
                      <a:pt x="5422900" y="2919730"/>
                      <a:pt x="5436870" y="2926080"/>
                      <a:pt x="5474970" y="2965450"/>
                    </a:cubicBezTo>
                    <a:cubicBezTo>
                      <a:pt x="5553710" y="3044190"/>
                      <a:pt x="5746750" y="3243580"/>
                      <a:pt x="5821680" y="3341370"/>
                    </a:cubicBezTo>
                    <a:cubicBezTo>
                      <a:pt x="5863590" y="3397250"/>
                      <a:pt x="5886450" y="3454400"/>
                      <a:pt x="5908040" y="3483610"/>
                    </a:cubicBezTo>
                    <a:cubicBezTo>
                      <a:pt x="5919470" y="3497580"/>
                      <a:pt x="5937250" y="3509010"/>
                      <a:pt x="5935980" y="3514090"/>
                    </a:cubicBezTo>
                    <a:cubicBezTo>
                      <a:pt x="5934710" y="3515360"/>
                      <a:pt x="5929630" y="3514090"/>
                      <a:pt x="5928360" y="3516630"/>
                    </a:cubicBezTo>
                    <a:cubicBezTo>
                      <a:pt x="5922010" y="3535680"/>
                      <a:pt x="6108700" y="3731260"/>
                      <a:pt x="6145530" y="3867150"/>
                    </a:cubicBezTo>
                    <a:cubicBezTo>
                      <a:pt x="6187440" y="4023360"/>
                      <a:pt x="6230620" y="4314190"/>
                      <a:pt x="6135370" y="4408170"/>
                    </a:cubicBezTo>
                    <a:cubicBezTo>
                      <a:pt x="6029960" y="4511040"/>
                      <a:pt x="5570220" y="4364990"/>
                      <a:pt x="5487670" y="4406900"/>
                    </a:cubicBezTo>
                    <a:cubicBezTo>
                      <a:pt x="5462270" y="4420870"/>
                      <a:pt x="5474970" y="4452620"/>
                      <a:pt x="5450840" y="4458970"/>
                    </a:cubicBezTo>
                    <a:cubicBezTo>
                      <a:pt x="5368290" y="4484370"/>
                      <a:pt x="4876800" y="4257040"/>
                      <a:pt x="4792980" y="4202430"/>
                    </a:cubicBezTo>
                    <a:cubicBezTo>
                      <a:pt x="4770120" y="4187190"/>
                      <a:pt x="4763770" y="4164330"/>
                      <a:pt x="4754880" y="4164330"/>
                    </a:cubicBezTo>
                    <a:cubicBezTo>
                      <a:pt x="4749800" y="4165600"/>
                      <a:pt x="4748530" y="4173220"/>
                      <a:pt x="4744720" y="4178300"/>
                    </a:cubicBezTo>
                    <a:cubicBezTo>
                      <a:pt x="4734560" y="4189730"/>
                      <a:pt x="4706620" y="4226560"/>
                      <a:pt x="4705350" y="4227830"/>
                    </a:cubicBezTo>
                    <a:cubicBezTo>
                      <a:pt x="4705350" y="4227830"/>
                      <a:pt x="4672330" y="4253230"/>
                      <a:pt x="4655820" y="4265930"/>
                    </a:cubicBezTo>
                    <a:cubicBezTo>
                      <a:pt x="4639310" y="4278630"/>
                      <a:pt x="4607560" y="4302760"/>
                      <a:pt x="4606290" y="4304030"/>
                    </a:cubicBezTo>
                    <a:cubicBezTo>
                      <a:pt x="4606290" y="4304030"/>
                      <a:pt x="4568190" y="4320540"/>
                      <a:pt x="4549140" y="4329430"/>
                    </a:cubicBezTo>
                    <a:cubicBezTo>
                      <a:pt x="4530090" y="4337050"/>
                      <a:pt x="4493260" y="4353560"/>
                      <a:pt x="4493260" y="4353560"/>
                    </a:cubicBezTo>
                    <a:cubicBezTo>
                      <a:pt x="4491990" y="4354830"/>
                      <a:pt x="4451350" y="4361180"/>
                      <a:pt x="4431030" y="4364990"/>
                    </a:cubicBezTo>
                    <a:cubicBezTo>
                      <a:pt x="4410710" y="4368800"/>
                      <a:pt x="4371340" y="4375150"/>
                      <a:pt x="4370070" y="4375150"/>
                    </a:cubicBezTo>
                    <a:cubicBezTo>
                      <a:pt x="4370070" y="4375150"/>
                      <a:pt x="4370070" y="4375150"/>
                      <a:pt x="4370070" y="4376420"/>
                    </a:cubicBezTo>
                    <a:cubicBezTo>
                      <a:pt x="4368800" y="4376420"/>
                      <a:pt x="4328160" y="4372610"/>
                      <a:pt x="4307840" y="4371340"/>
                    </a:cubicBezTo>
                    <a:cubicBezTo>
                      <a:pt x="4287520" y="4370070"/>
                      <a:pt x="4246880" y="4367530"/>
                      <a:pt x="4245610" y="4367530"/>
                    </a:cubicBezTo>
                    <a:cubicBezTo>
                      <a:pt x="4244340" y="4367530"/>
                      <a:pt x="4206240" y="4354830"/>
                      <a:pt x="4185920" y="4348480"/>
                    </a:cubicBezTo>
                    <a:cubicBezTo>
                      <a:pt x="4166870" y="4342130"/>
                      <a:pt x="4127500" y="4329430"/>
                      <a:pt x="4126230" y="4329430"/>
                    </a:cubicBezTo>
                    <a:cubicBezTo>
                      <a:pt x="4126230" y="4329430"/>
                      <a:pt x="4090670" y="4307840"/>
                      <a:pt x="4074160" y="4296410"/>
                    </a:cubicBezTo>
                    <a:cubicBezTo>
                      <a:pt x="4056380" y="4286250"/>
                      <a:pt x="4020820" y="4264660"/>
                      <a:pt x="4020820" y="4264660"/>
                    </a:cubicBezTo>
                    <a:cubicBezTo>
                      <a:pt x="4019550" y="4263390"/>
                      <a:pt x="3991610" y="4234180"/>
                      <a:pt x="3976370" y="4220210"/>
                    </a:cubicBezTo>
                    <a:cubicBezTo>
                      <a:pt x="3962400" y="4204970"/>
                      <a:pt x="3933190" y="4175760"/>
                      <a:pt x="3933190" y="4175760"/>
                    </a:cubicBezTo>
                    <a:cubicBezTo>
                      <a:pt x="3931920" y="4174490"/>
                      <a:pt x="3873500" y="4114800"/>
                      <a:pt x="3859530" y="4119880"/>
                    </a:cubicBezTo>
                    <a:cubicBezTo>
                      <a:pt x="3849370" y="4122420"/>
                      <a:pt x="3845560" y="4164330"/>
                      <a:pt x="3844290" y="4164330"/>
                    </a:cubicBezTo>
                    <a:cubicBezTo>
                      <a:pt x="3844290" y="4165600"/>
                      <a:pt x="3822700" y="4199890"/>
                      <a:pt x="3811270" y="4217670"/>
                    </a:cubicBezTo>
                    <a:cubicBezTo>
                      <a:pt x="3801110" y="4235450"/>
                      <a:pt x="3779520" y="4271010"/>
                      <a:pt x="3779520" y="4271010"/>
                    </a:cubicBezTo>
                    <a:cubicBezTo>
                      <a:pt x="3779520" y="4272280"/>
                      <a:pt x="3779520" y="4272280"/>
                      <a:pt x="3779520" y="4272280"/>
                    </a:cubicBezTo>
                    <a:cubicBezTo>
                      <a:pt x="3778250" y="4272280"/>
                      <a:pt x="3749040" y="4301490"/>
                      <a:pt x="3733800" y="4315460"/>
                    </a:cubicBezTo>
                    <a:cubicBezTo>
                      <a:pt x="3718560" y="4330700"/>
                      <a:pt x="3689350" y="4359910"/>
                      <a:pt x="3689350" y="4359910"/>
                    </a:cubicBezTo>
                    <a:cubicBezTo>
                      <a:pt x="3688080" y="4359910"/>
                      <a:pt x="3652520" y="4381500"/>
                      <a:pt x="3634740" y="4391660"/>
                    </a:cubicBezTo>
                    <a:cubicBezTo>
                      <a:pt x="3616960" y="4403090"/>
                      <a:pt x="3581400" y="4423410"/>
                      <a:pt x="3581400" y="4424680"/>
                    </a:cubicBezTo>
                    <a:cubicBezTo>
                      <a:pt x="3580130" y="4424680"/>
                      <a:pt x="3540760" y="4436110"/>
                      <a:pt x="3520440" y="4442460"/>
                    </a:cubicBezTo>
                    <a:cubicBezTo>
                      <a:pt x="3500120" y="4448810"/>
                      <a:pt x="3462020" y="4460240"/>
                      <a:pt x="3460750" y="4460240"/>
                    </a:cubicBezTo>
                    <a:cubicBezTo>
                      <a:pt x="3459480" y="4460240"/>
                      <a:pt x="3418840" y="4462780"/>
                      <a:pt x="3397250" y="4464050"/>
                    </a:cubicBezTo>
                    <a:cubicBezTo>
                      <a:pt x="3376930" y="4465320"/>
                      <a:pt x="3336290" y="4467860"/>
                      <a:pt x="3335020" y="4466590"/>
                    </a:cubicBezTo>
                    <a:cubicBezTo>
                      <a:pt x="3333750" y="4466590"/>
                      <a:pt x="3293110" y="4458970"/>
                      <a:pt x="3272790" y="4455160"/>
                    </a:cubicBezTo>
                    <a:cubicBezTo>
                      <a:pt x="3252470" y="4451350"/>
                      <a:pt x="3211830" y="4443730"/>
                      <a:pt x="3211830" y="4443730"/>
                    </a:cubicBezTo>
                    <a:cubicBezTo>
                      <a:pt x="3210560" y="4443730"/>
                      <a:pt x="3178810" y="4420870"/>
                      <a:pt x="3167380" y="4423410"/>
                    </a:cubicBezTo>
                    <a:cubicBezTo>
                      <a:pt x="3158490" y="4424680"/>
                      <a:pt x="3154680" y="4433570"/>
                      <a:pt x="3145790" y="4441190"/>
                    </a:cubicBezTo>
                    <a:cubicBezTo>
                      <a:pt x="3134360" y="4452620"/>
                      <a:pt x="3100070" y="4481830"/>
                      <a:pt x="3098800" y="4483100"/>
                    </a:cubicBezTo>
                    <a:cubicBezTo>
                      <a:pt x="3098800" y="4483100"/>
                      <a:pt x="3061970" y="4502150"/>
                      <a:pt x="3044190" y="4512310"/>
                    </a:cubicBezTo>
                    <a:cubicBezTo>
                      <a:pt x="3025140" y="4521200"/>
                      <a:pt x="2988310" y="4540250"/>
                      <a:pt x="2988310" y="4541520"/>
                    </a:cubicBezTo>
                    <a:cubicBezTo>
                      <a:pt x="2987040" y="4541520"/>
                      <a:pt x="2947670" y="4551680"/>
                      <a:pt x="2927350" y="4555490"/>
                    </a:cubicBezTo>
                    <a:cubicBezTo>
                      <a:pt x="2907030" y="4560570"/>
                      <a:pt x="2866390" y="4570730"/>
                      <a:pt x="2866390" y="4570730"/>
                    </a:cubicBezTo>
                    <a:cubicBezTo>
                      <a:pt x="2865120" y="4570730"/>
                      <a:pt x="2824480" y="4570730"/>
                      <a:pt x="2802890" y="4570730"/>
                    </a:cubicBezTo>
                    <a:cubicBezTo>
                      <a:pt x="2782570" y="4570730"/>
                      <a:pt x="2740660" y="4570730"/>
                      <a:pt x="2740660" y="4570730"/>
                    </a:cubicBezTo>
                    <a:cubicBezTo>
                      <a:pt x="2739390" y="4570730"/>
                      <a:pt x="2700020" y="4560570"/>
                      <a:pt x="2679700" y="4555490"/>
                    </a:cubicBezTo>
                    <a:cubicBezTo>
                      <a:pt x="2659380" y="4550410"/>
                      <a:pt x="2618740" y="4541520"/>
                      <a:pt x="2618740" y="4540250"/>
                    </a:cubicBezTo>
                    <a:cubicBezTo>
                      <a:pt x="2617470" y="4540250"/>
                      <a:pt x="2581910" y="4521200"/>
                      <a:pt x="2562860" y="4511040"/>
                    </a:cubicBezTo>
                    <a:cubicBezTo>
                      <a:pt x="2543810" y="4502150"/>
                      <a:pt x="2508250" y="4483100"/>
                      <a:pt x="2506980" y="4481830"/>
                    </a:cubicBezTo>
                    <a:cubicBezTo>
                      <a:pt x="2506980" y="4481830"/>
                      <a:pt x="2470150" y="4448810"/>
                      <a:pt x="2459990" y="4439920"/>
                    </a:cubicBezTo>
                    <a:cubicBezTo>
                      <a:pt x="2456180" y="4436110"/>
                      <a:pt x="2453640" y="4432300"/>
                      <a:pt x="2449830" y="4432300"/>
                    </a:cubicBezTo>
                    <a:cubicBezTo>
                      <a:pt x="2447290" y="4431030"/>
                      <a:pt x="2443480" y="4433570"/>
                      <a:pt x="2438400" y="4436110"/>
                    </a:cubicBezTo>
                    <a:cubicBezTo>
                      <a:pt x="2425700" y="4439920"/>
                      <a:pt x="2378710" y="4456430"/>
                      <a:pt x="2378710" y="4456430"/>
                    </a:cubicBezTo>
                    <a:cubicBezTo>
                      <a:pt x="2377440" y="4456430"/>
                      <a:pt x="2336800" y="4460240"/>
                      <a:pt x="2316480" y="4461510"/>
                    </a:cubicBezTo>
                    <a:cubicBezTo>
                      <a:pt x="2294890" y="4462780"/>
                      <a:pt x="2254250" y="4466590"/>
                      <a:pt x="2252980" y="4466590"/>
                    </a:cubicBezTo>
                    <a:cubicBezTo>
                      <a:pt x="2252980" y="4466590"/>
                      <a:pt x="2212340" y="4460240"/>
                      <a:pt x="2190750" y="4457700"/>
                    </a:cubicBezTo>
                    <a:cubicBezTo>
                      <a:pt x="2170430" y="4453890"/>
                      <a:pt x="2129790" y="4447540"/>
                      <a:pt x="2128520" y="4447540"/>
                    </a:cubicBezTo>
                    <a:cubicBezTo>
                      <a:pt x="2128520" y="4447540"/>
                      <a:pt x="2090420" y="4431030"/>
                      <a:pt x="2071370" y="4423410"/>
                    </a:cubicBezTo>
                    <a:cubicBezTo>
                      <a:pt x="2052320" y="4414520"/>
                      <a:pt x="2014220" y="4399280"/>
                      <a:pt x="2012950" y="4399280"/>
                    </a:cubicBezTo>
                    <a:cubicBezTo>
                      <a:pt x="2012950" y="4398010"/>
                      <a:pt x="1979930" y="4373880"/>
                      <a:pt x="1962150" y="4361180"/>
                    </a:cubicBezTo>
                    <a:cubicBezTo>
                      <a:pt x="1945640" y="4348480"/>
                      <a:pt x="1912620" y="4324350"/>
                      <a:pt x="1912620" y="4324350"/>
                    </a:cubicBezTo>
                    <a:cubicBezTo>
                      <a:pt x="1911350" y="4323080"/>
                      <a:pt x="1885950" y="4291330"/>
                      <a:pt x="1871980" y="4276090"/>
                    </a:cubicBezTo>
                    <a:cubicBezTo>
                      <a:pt x="1859280" y="4259580"/>
                      <a:pt x="1850390" y="4251960"/>
                      <a:pt x="1832610" y="4226560"/>
                    </a:cubicBezTo>
                    <a:cubicBezTo>
                      <a:pt x="1779270" y="4157980"/>
                      <a:pt x="1639570" y="3973830"/>
                      <a:pt x="1539240" y="3821430"/>
                    </a:cubicBezTo>
                    <a:cubicBezTo>
                      <a:pt x="1417320" y="3636010"/>
                      <a:pt x="1271270" y="3387090"/>
                      <a:pt x="1162050" y="3190240"/>
                    </a:cubicBezTo>
                    <a:cubicBezTo>
                      <a:pt x="1068070" y="3021330"/>
                      <a:pt x="967740" y="2797810"/>
                      <a:pt x="914400" y="2711450"/>
                    </a:cubicBezTo>
                    <a:cubicBezTo>
                      <a:pt x="892810" y="2677160"/>
                      <a:pt x="880110" y="2647950"/>
                      <a:pt x="862330" y="2641600"/>
                    </a:cubicBezTo>
                    <a:cubicBezTo>
                      <a:pt x="852170" y="2639060"/>
                      <a:pt x="842010" y="2649220"/>
                      <a:pt x="833120" y="2650490"/>
                    </a:cubicBezTo>
                    <a:cubicBezTo>
                      <a:pt x="825500" y="2651760"/>
                      <a:pt x="820420" y="2649220"/>
                      <a:pt x="814070" y="2649220"/>
                    </a:cubicBezTo>
                    <a:cubicBezTo>
                      <a:pt x="807720" y="2649220"/>
                      <a:pt x="802640" y="2653030"/>
                      <a:pt x="795020" y="2653030"/>
                    </a:cubicBezTo>
                    <a:cubicBezTo>
                      <a:pt x="784860" y="2653030"/>
                      <a:pt x="769620" y="2647950"/>
                      <a:pt x="756920" y="2646680"/>
                    </a:cubicBezTo>
                    <a:cubicBezTo>
                      <a:pt x="744220" y="2645410"/>
                      <a:pt x="728980" y="2646680"/>
                      <a:pt x="718820" y="2644140"/>
                    </a:cubicBezTo>
                    <a:cubicBezTo>
                      <a:pt x="712470" y="2642870"/>
                      <a:pt x="707390" y="2639060"/>
                      <a:pt x="701040" y="2637790"/>
                    </a:cubicBezTo>
                    <a:cubicBezTo>
                      <a:pt x="694690" y="2635250"/>
                      <a:pt x="689610" y="2636520"/>
                      <a:pt x="681990" y="2633980"/>
                    </a:cubicBezTo>
                    <a:cubicBezTo>
                      <a:pt x="673100" y="2631440"/>
                      <a:pt x="660400" y="2622550"/>
                      <a:pt x="648970" y="2616200"/>
                    </a:cubicBezTo>
                    <a:cubicBezTo>
                      <a:pt x="637540" y="2611120"/>
                      <a:pt x="622300" y="2607310"/>
                      <a:pt x="613410" y="2602230"/>
                    </a:cubicBezTo>
                    <a:cubicBezTo>
                      <a:pt x="607060" y="2598420"/>
                      <a:pt x="603250" y="2593340"/>
                      <a:pt x="598170" y="2589530"/>
                    </a:cubicBezTo>
                    <a:cubicBezTo>
                      <a:pt x="593090" y="2586990"/>
                      <a:pt x="586740" y="2585720"/>
                      <a:pt x="581660" y="2580640"/>
                    </a:cubicBezTo>
                    <a:cubicBezTo>
                      <a:pt x="572770" y="2575560"/>
                      <a:pt x="563880" y="2562860"/>
                      <a:pt x="554990" y="2553970"/>
                    </a:cubicBezTo>
                    <a:cubicBezTo>
                      <a:pt x="546100" y="2545080"/>
                      <a:pt x="532130" y="2536190"/>
                      <a:pt x="525780" y="2528570"/>
                    </a:cubicBezTo>
                    <a:cubicBezTo>
                      <a:pt x="520700" y="2523490"/>
                      <a:pt x="519430" y="2517140"/>
                      <a:pt x="515620" y="2512060"/>
                    </a:cubicBezTo>
                    <a:cubicBezTo>
                      <a:pt x="511810" y="2506980"/>
                      <a:pt x="506730" y="2504440"/>
                      <a:pt x="502920" y="2498090"/>
                    </a:cubicBezTo>
                    <a:cubicBezTo>
                      <a:pt x="496570" y="2490470"/>
                      <a:pt x="492760" y="2475230"/>
                      <a:pt x="486410" y="2463800"/>
                    </a:cubicBezTo>
                    <a:cubicBezTo>
                      <a:pt x="481330" y="2452370"/>
                      <a:pt x="467360" y="2430780"/>
                      <a:pt x="467360" y="2430780"/>
                    </a:cubicBezTo>
                    <a:cubicBezTo>
                      <a:pt x="467360" y="2432050"/>
                      <a:pt x="134620" y="1840230"/>
                      <a:pt x="133350" y="1838960"/>
                    </a:cubicBezTo>
                    <a:cubicBezTo>
                      <a:pt x="132080" y="1837690"/>
                      <a:pt x="109220" y="1803400"/>
                      <a:pt x="96520" y="1786890"/>
                    </a:cubicBezTo>
                    <a:cubicBezTo>
                      <a:pt x="85090" y="1769110"/>
                      <a:pt x="60960" y="1734820"/>
                      <a:pt x="60960" y="1734820"/>
                    </a:cubicBezTo>
                    <a:cubicBezTo>
                      <a:pt x="60960" y="1733550"/>
                      <a:pt x="45720" y="1695450"/>
                      <a:pt x="38100" y="1675130"/>
                    </a:cubicBezTo>
                    <a:cubicBezTo>
                      <a:pt x="30480" y="1656080"/>
                      <a:pt x="15240" y="1616710"/>
                      <a:pt x="15240" y="1615440"/>
                    </a:cubicBezTo>
                    <a:cubicBezTo>
                      <a:pt x="15240" y="1615440"/>
                      <a:pt x="10160" y="1573530"/>
                      <a:pt x="7620" y="1553210"/>
                    </a:cubicBezTo>
                    <a:cubicBezTo>
                      <a:pt x="5080" y="1531620"/>
                      <a:pt x="0" y="1490980"/>
                      <a:pt x="0" y="1489710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1226780" y="12887960"/>
              <a:ext cx="5623560" cy="5989320"/>
              <a:chOff x="0" y="0"/>
              <a:chExt cx="5623560" cy="59893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50800" y="49777"/>
                <a:ext cx="5520690" cy="5887472"/>
              </a:xfrm>
              <a:custGeom>
                <a:avLst/>
                <a:gdLst/>
                <a:ahLst/>
                <a:cxnLst/>
                <a:rect r="r" b="b" t="t" l="l"/>
                <a:pathLst>
                  <a:path h="5887472" w="5520690">
                    <a:moveTo>
                      <a:pt x="0" y="5408683"/>
                    </a:moveTo>
                    <a:cubicBezTo>
                      <a:pt x="16510" y="4641603"/>
                      <a:pt x="29210" y="4503173"/>
                      <a:pt x="67310" y="4331723"/>
                    </a:cubicBezTo>
                    <a:cubicBezTo>
                      <a:pt x="114300" y="4125983"/>
                      <a:pt x="200660" y="3858013"/>
                      <a:pt x="284480" y="3662433"/>
                    </a:cubicBezTo>
                    <a:cubicBezTo>
                      <a:pt x="354330" y="3498603"/>
                      <a:pt x="435610" y="3369063"/>
                      <a:pt x="519430" y="3226823"/>
                    </a:cubicBezTo>
                    <a:cubicBezTo>
                      <a:pt x="603250" y="3084583"/>
                      <a:pt x="697230" y="2946153"/>
                      <a:pt x="787400" y="2807723"/>
                    </a:cubicBezTo>
                    <a:cubicBezTo>
                      <a:pt x="876300" y="2671833"/>
                      <a:pt x="998220" y="2553723"/>
                      <a:pt x="1056640" y="2402593"/>
                    </a:cubicBezTo>
                    <a:cubicBezTo>
                      <a:pt x="1117600" y="2241303"/>
                      <a:pt x="1141730" y="2041913"/>
                      <a:pt x="1135380" y="1864113"/>
                    </a:cubicBezTo>
                    <a:cubicBezTo>
                      <a:pt x="1127760" y="1686313"/>
                      <a:pt x="1055370" y="1505973"/>
                      <a:pt x="1013460" y="1333253"/>
                    </a:cubicBezTo>
                    <a:cubicBezTo>
                      <a:pt x="974090" y="1170693"/>
                      <a:pt x="901700" y="1015753"/>
                      <a:pt x="889000" y="857003"/>
                    </a:cubicBezTo>
                    <a:cubicBezTo>
                      <a:pt x="875030" y="700793"/>
                      <a:pt x="872490" y="491243"/>
                      <a:pt x="928370" y="388373"/>
                    </a:cubicBezTo>
                    <a:cubicBezTo>
                      <a:pt x="967740" y="315983"/>
                      <a:pt x="1073150" y="293123"/>
                      <a:pt x="1107440" y="248673"/>
                    </a:cubicBezTo>
                    <a:cubicBezTo>
                      <a:pt x="1127760" y="222003"/>
                      <a:pt x="1127760" y="195333"/>
                      <a:pt x="1141730" y="171203"/>
                    </a:cubicBezTo>
                    <a:cubicBezTo>
                      <a:pt x="1155700" y="147073"/>
                      <a:pt x="1174750" y="124213"/>
                      <a:pt x="1193800" y="103893"/>
                    </a:cubicBezTo>
                    <a:cubicBezTo>
                      <a:pt x="1214120" y="83573"/>
                      <a:pt x="1236980" y="65793"/>
                      <a:pt x="1261110" y="51823"/>
                    </a:cubicBezTo>
                    <a:cubicBezTo>
                      <a:pt x="1285240" y="36583"/>
                      <a:pt x="1310640" y="25153"/>
                      <a:pt x="1338580" y="16263"/>
                    </a:cubicBezTo>
                    <a:cubicBezTo>
                      <a:pt x="1365250" y="7373"/>
                      <a:pt x="1393190" y="2293"/>
                      <a:pt x="1421130" y="1023"/>
                    </a:cubicBezTo>
                    <a:cubicBezTo>
                      <a:pt x="1449070" y="-1517"/>
                      <a:pt x="1478280" y="1023"/>
                      <a:pt x="1506220" y="4833"/>
                    </a:cubicBezTo>
                    <a:cubicBezTo>
                      <a:pt x="1534160" y="9913"/>
                      <a:pt x="1562100" y="18803"/>
                      <a:pt x="1587500" y="30233"/>
                    </a:cubicBezTo>
                    <a:cubicBezTo>
                      <a:pt x="1612900" y="41663"/>
                      <a:pt x="1638300" y="56903"/>
                      <a:pt x="1659890" y="74683"/>
                    </a:cubicBezTo>
                    <a:cubicBezTo>
                      <a:pt x="1682750" y="91193"/>
                      <a:pt x="1703070" y="111513"/>
                      <a:pt x="1720850" y="134373"/>
                    </a:cubicBezTo>
                    <a:cubicBezTo>
                      <a:pt x="1738630" y="155963"/>
                      <a:pt x="1753870" y="181363"/>
                      <a:pt x="1765300" y="206763"/>
                    </a:cubicBezTo>
                    <a:cubicBezTo>
                      <a:pt x="1776730" y="232163"/>
                      <a:pt x="1785620" y="260103"/>
                      <a:pt x="1790700" y="288043"/>
                    </a:cubicBezTo>
                    <a:cubicBezTo>
                      <a:pt x="1795780" y="314713"/>
                      <a:pt x="1797050" y="343923"/>
                      <a:pt x="1795780" y="371863"/>
                    </a:cubicBezTo>
                    <a:cubicBezTo>
                      <a:pt x="1794510" y="399803"/>
                      <a:pt x="1780540" y="455683"/>
                      <a:pt x="1780540" y="455683"/>
                    </a:cubicBezTo>
                    <a:cubicBezTo>
                      <a:pt x="1781810" y="455683"/>
                      <a:pt x="1823720" y="583953"/>
                      <a:pt x="1851660" y="669043"/>
                    </a:cubicBezTo>
                    <a:cubicBezTo>
                      <a:pt x="1892300" y="793503"/>
                      <a:pt x="1955800" y="971303"/>
                      <a:pt x="2002790" y="1130053"/>
                    </a:cubicBezTo>
                    <a:cubicBezTo>
                      <a:pt x="2051050" y="1292613"/>
                      <a:pt x="2117090" y="1494543"/>
                      <a:pt x="2137410" y="1632973"/>
                    </a:cubicBezTo>
                    <a:cubicBezTo>
                      <a:pt x="2151380" y="1729493"/>
                      <a:pt x="2132330" y="1874273"/>
                      <a:pt x="2146300" y="1880623"/>
                    </a:cubicBezTo>
                    <a:cubicBezTo>
                      <a:pt x="2150110" y="1881893"/>
                      <a:pt x="2161540" y="1866653"/>
                      <a:pt x="2161540" y="1865383"/>
                    </a:cubicBezTo>
                    <a:cubicBezTo>
                      <a:pt x="2162810" y="1865383"/>
                      <a:pt x="2199640" y="1845063"/>
                      <a:pt x="2217420" y="1834903"/>
                    </a:cubicBezTo>
                    <a:cubicBezTo>
                      <a:pt x="2236470" y="1824743"/>
                      <a:pt x="2273300" y="1804423"/>
                      <a:pt x="2273300" y="1804423"/>
                    </a:cubicBezTo>
                    <a:cubicBezTo>
                      <a:pt x="2274570" y="1803153"/>
                      <a:pt x="2315210" y="1792993"/>
                      <a:pt x="2335530" y="1786643"/>
                    </a:cubicBezTo>
                    <a:cubicBezTo>
                      <a:pt x="2355850" y="1781563"/>
                      <a:pt x="2396490" y="1770133"/>
                      <a:pt x="2396490" y="1770133"/>
                    </a:cubicBezTo>
                    <a:cubicBezTo>
                      <a:pt x="2397760" y="1770133"/>
                      <a:pt x="2439670" y="1768863"/>
                      <a:pt x="2461260" y="1768863"/>
                    </a:cubicBezTo>
                    <a:cubicBezTo>
                      <a:pt x="2481580" y="1768863"/>
                      <a:pt x="2523490" y="1767593"/>
                      <a:pt x="2524760" y="1767593"/>
                    </a:cubicBezTo>
                    <a:cubicBezTo>
                      <a:pt x="2526030" y="1767593"/>
                      <a:pt x="2566670" y="1776483"/>
                      <a:pt x="2586990" y="1781563"/>
                    </a:cubicBezTo>
                    <a:cubicBezTo>
                      <a:pt x="2607310" y="1785373"/>
                      <a:pt x="2647950" y="1794263"/>
                      <a:pt x="2649220" y="1794263"/>
                    </a:cubicBezTo>
                    <a:cubicBezTo>
                      <a:pt x="2650490" y="1795533"/>
                      <a:pt x="2687320" y="1813313"/>
                      <a:pt x="2706370" y="1823473"/>
                    </a:cubicBezTo>
                    <a:cubicBezTo>
                      <a:pt x="2725420" y="1832363"/>
                      <a:pt x="2763520" y="1851413"/>
                      <a:pt x="2763520" y="1851413"/>
                    </a:cubicBezTo>
                    <a:cubicBezTo>
                      <a:pt x="2764790" y="1851413"/>
                      <a:pt x="2796540" y="1879353"/>
                      <a:pt x="2813050" y="1892053"/>
                    </a:cubicBezTo>
                    <a:cubicBezTo>
                      <a:pt x="2828290" y="1906023"/>
                      <a:pt x="2861310" y="1932693"/>
                      <a:pt x="2861310" y="1933963"/>
                    </a:cubicBezTo>
                    <a:cubicBezTo>
                      <a:pt x="2862580" y="1933963"/>
                      <a:pt x="2886710" y="1968253"/>
                      <a:pt x="2899410" y="1986033"/>
                    </a:cubicBezTo>
                    <a:cubicBezTo>
                      <a:pt x="2910840" y="2002543"/>
                      <a:pt x="2936240" y="2036833"/>
                      <a:pt x="2936240" y="2036833"/>
                    </a:cubicBezTo>
                    <a:cubicBezTo>
                      <a:pt x="2936240" y="2038103"/>
                      <a:pt x="2952750" y="2076203"/>
                      <a:pt x="2960370" y="2096523"/>
                    </a:cubicBezTo>
                    <a:cubicBezTo>
                      <a:pt x="2967990" y="2115573"/>
                      <a:pt x="2984500" y="2154943"/>
                      <a:pt x="2984500" y="2154943"/>
                    </a:cubicBezTo>
                    <a:cubicBezTo>
                      <a:pt x="2984500" y="2156213"/>
                      <a:pt x="2979420" y="2196853"/>
                      <a:pt x="2990850" y="2201933"/>
                    </a:cubicBezTo>
                    <a:cubicBezTo>
                      <a:pt x="3022600" y="2217173"/>
                      <a:pt x="3208020" y="2008893"/>
                      <a:pt x="3291840" y="2019053"/>
                    </a:cubicBezTo>
                    <a:cubicBezTo>
                      <a:pt x="3362960" y="2029213"/>
                      <a:pt x="3397250" y="2201933"/>
                      <a:pt x="3469640" y="2207013"/>
                    </a:cubicBezTo>
                    <a:cubicBezTo>
                      <a:pt x="3567430" y="2213363"/>
                      <a:pt x="3676650" y="1972063"/>
                      <a:pt x="3832860" y="1918723"/>
                    </a:cubicBezTo>
                    <a:cubicBezTo>
                      <a:pt x="4036060" y="1847603"/>
                      <a:pt x="4509770" y="1837443"/>
                      <a:pt x="4625340" y="1918723"/>
                    </a:cubicBezTo>
                    <a:cubicBezTo>
                      <a:pt x="4681220" y="1959363"/>
                      <a:pt x="4660900" y="2085093"/>
                      <a:pt x="4687570" y="2096523"/>
                    </a:cubicBezTo>
                    <a:cubicBezTo>
                      <a:pt x="4701540" y="2102873"/>
                      <a:pt x="4732020" y="2077473"/>
                      <a:pt x="4732020" y="2077473"/>
                    </a:cubicBezTo>
                    <a:cubicBezTo>
                      <a:pt x="4733290" y="2077473"/>
                      <a:pt x="4775200" y="2069853"/>
                      <a:pt x="4796790" y="2066043"/>
                    </a:cubicBezTo>
                    <a:cubicBezTo>
                      <a:pt x="4818380" y="2062233"/>
                      <a:pt x="4860290" y="2054613"/>
                      <a:pt x="4860290" y="2054613"/>
                    </a:cubicBezTo>
                    <a:cubicBezTo>
                      <a:pt x="4861560" y="2054613"/>
                      <a:pt x="4904740" y="2058423"/>
                      <a:pt x="4926330" y="2059693"/>
                    </a:cubicBezTo>
                    <a:cubicBezTo>
                      <a:pt x="4947920" y="2060963"/>
                      <a:pt x="4989830" y="2063503"/>
                      <a:pt x="4991100" y="2063503"/>
                    </a:cubicBezTo>
                    <a:cubicBezTo>
                      <a:pt x="4992370" y="2063503"/>
                      <a:pt x="5031740" y="2077473"/>
                      <a:pt x="5053330" y="2083823"/>
                    </a:cubicBezTo>
                    <a:cubicBezTo>
                      <a:pt x="5073650" y="2090173"/>
                      <a:pt x="5114290" y="2104143"/>
                      <a:pt x="5115560" y="2104143"/>
                    </a:cubicBezTo>
                    <a:cubicBezTo>
                      <a:pt x="5115560" y="2104143"/>
                      <a:pt x="5152390" y="2127003"/>
                      <a:pt x="5170170" y="2138433"/>
                    </a:cubicBezTo>
                    <a:cubicBezTo>
                      <a:pt x="5189220" y="2149863"/>
                      <a:pt x="5224780" y="2171453"/>
                      <a:pt x="5226050" y="2172723"/>
                    </a:cubicBezTo>
                    <a:cubicBezTo>
                      <a:pt x="5227320" y="2172723"/>
                      <a:pt x="5256530" y="2203203"/>
                      <a:pt x="5271770" y="2218443"/>
                    </a:cubicBezTo>
                    <a:cubicBezTo>
                      <a:pt x="5287010" y="2234953"/>
                      <a:pt x="5317490" y="2264163"/>
                      <a:pt x="5317490" y="2265433"/>
                    </a:cubicBezTo>
                    <a:cubicBezTo>
                      <a:pt x="5317490" y="2266703"/>
                      <a:pt x="5339080" y="2303533"/>
                      <a:pt x="5350510" y="2321313"/>
                    </a:cubicBezTo>
                    <a:cubicBezTo>
                      <a:pt x="5361940" y="2340363"/>
                      <a:pt x="5383530" y="2377193"/>
                      <a:pt x="5383530" y="2377193"/>
                    </a:cubicBezTo>
                    <a:cubicBezTo>
                      <a:pt x="5384800" y="2378463"/>
                      <a:pt x="5396230" y="2419103"/>
                      <a:pt x="5402580" y="2440693"/>
                    </a:cubicBezTo>
                    <a:cubicBezTo>
                      <a:pt x="5408930" y="2461013"/>
                      <a:pt x="5421630" y="2501653"/>
                      <a:pt x="5421630" y="2502923"/>
                    </a:cubicBezTo>
                    <a:cubicBezTo>
                      <a:pt x="5421630" y="2502923"/>
                      <a:pt x="5424170" y="2546103"/>
                      <a:pt x="5425440" y="2567693"/>
                    </a:cubicBezTo>
                    <a:cubicBezTo>
                      <a:pt x="5425440" y="2589283"/>
                      <a:pt x="5427980" y="2632463"/>
                      <a:pt x="5427980" y="2632463"/>
                    </a:cubicBezTo>
                    <a:cubicBezTo>
                      <a:pt x="5427980" y="2633733"/>
                      <a:pt x="5422900" y="2648973"/>
                      <a:pt x="5424170" y="2655323"/>
                    </a:cubicBezTo>
                    <a:cubicBezTo>
                      <a:pt x="5425440" y="2661673"/>
                      <a:pt x="5430520" y="2665483"/>
                      <a:pt x="5434330" y="2670563"/>
                    </a:cubicBezTo>
                    <a:cubicBezTo>
                      <a:pt x="5438140" y="2674373"/>
                      <a:pt x="5443220" y="2676913"/>
                      <a:pt x="5448300" y="2683263"/>
                    </a:cubicBezTo>
                    <a:cubicBezTo>
                      <a:pt x="5454650" y="2690883"/>
                      <a:pt x="5459730" y="2706123"/>
                      <a:pt x="5466080" y="2716283"/>
                    </a:cubicBezTo>
                    <a:cubicBezTo>
                      <a:pt x="5472430" y="2727713"/>
                      <a:pt x="5483860" y="2739143"/>
                      <a:pt x="5487670" y="2748033"/>
                    </a:cubicBezTo>
                    <a:cubicBezTo>
                      <a:pt x="5491480" y="2755653"/>
                      <a:pt x="5490210" y="2760733"/>
                      <a:pt x="5492750" y="2767083"/>
                    </a:cubicBezTo>
                    <a:cubicBezTo>
                      <a:pt x="5495290" y="2772163"/>
                      <a:pt x="5499100" y="2777243"/>
                      <a:pt x="5501640" y="2783593"/>
                    </a:cubicBezTo>
                    <a:cubicBezTo>
                      <a:pt x="5505450" y="2793753"/>
                      <a:pt x="5505450" y="2808993"/>
                      <a:pt x="5507990" y="2821693"/>
                    </a:cubicBezTo>
                    <a:cubicBezTo>
                      <a:pt x="5511800" y="2833123"/>
                      <a:pt x="5518150" y="2847093"/>
                      <a:pt x="5519420" y="2858523"/>
                    </a:cubicBezTo>
                    <a:cubicBezTo>
                      <a:pt x="5519420" y="2864873"/>
                      <a:pt x="5518150" y="2871223"/>
                      <a:pt x="5518150" y="2877573"/>
                    </a:cubicBezTo>
                    <a:cubicBezTo>
                      <a:pt x="5518150" y="2883923"/>
                      <a:pt x="5520690" y="2889003"/>
                      <a:pt x="5520690" y="2896623"/>
                    </a:cubicBezTo>
                    <a:cubicBezTo>
                      <a:pt x="5520690" y="2906783"/>
                      <a:pt x="5516880" y="2920753"/>
                      <a:pt x="5515610" y="2933453"/>
                    </a:cubicBezTo>
                    <a:cubicBezTo>
                      <a:pt x="5514340" y="2946153"/>
                      <a:pt x="5515610" y="2961393"/>
                      <a:pt x="5513070" y="2971553"/>
                    </a:cubicBezTo>
                    <a:cubicBezTo>
                      <a:pt x="5511800" y="2979173"/>
                      <a:pt x="5507990" y="2984253"/>
                      <a:pt x="5506720" y="2989333"/>
                    </a:cubicBezTo>
                    <a:cubicBezTo>
                      <a:pt x="5504180" y="2995683"/>
                      <a:pt x="5505450" y="3002033"/>
                      <a:pt x="5502910" y="3008383"/>
                    </a:cubicBezTo>
                    <a:cubicBezTo>
                      <a:pt x="5500370" y="3018543"/>
                      <a:pt x="5491480" y="3031243"/>
                      <a:pt x="5485130" y="3042673"/>
                    </a:cubicBezTo>
                    <a:cubicBezTo>
                      <a:pt x="5480050" y="3054103"/>
                      <a:pt x="5477510" y="3069343"/>
                      <a:pt x="5472430" y="3078233"/>
                    </a:cubicBezTo>
                    <a:cubicBezTo>
                      <a:pt x="5468620" y="3084583"/>
                      <a:pt x="5463540" y="3087123"/>
                      <a:pt x="5459730" y="3092203"/>
                    </a:cubicBezTo>
                    <a:cubicBezTo>
                      <a:pt x="5455920" y="3098553"/>
                      <a:pt x="5454650" y="3103633"/>
                      <a:pt x="5450840" y="3109983"/>
                    </a:cubicBezTo>
                    <a:cubicBezTo>
                      <a:pt x="5444490" y="3117603"/>
                      <a:pt x="5431790" y="3126493"/>
                      <a:pt x="5422900" y="3136653"/>
                    </a:cubicBezTo>
                    <a:cubicBezTo>
                      <a:pt x="5414010" y="3145543"/>
                      <a:pt x="5398770" y="3165863"/>
                      <a:pt x="5398770" y="3165863"/>
                    </a:cubicBezTo>
                    <a:cubicBezTo>
                      <a:pt x="5398770" y="3165863"/>
                      <a:pt x="5161280" y="3503683"/>
                      <a:pt x="5006340" y="3677673"/>
                    </a:cubicBezTo>
                    <a:cubicBezTo>
                      <a:pt x="4822190" y="3883413"/>
                      <a:pt x="4357370" y="4303783"/>
                      <a:pt x="4354830" y="4306323"/>
                    </a:cubicBezTo>
                    <a:cubicBezTo>
                      <a:pt x="4354830" y="4306323"/>
                      <a:pt x="4325620" y="4338073"/>
                      <a:pt x="4310380" y="4354583"/>
                    </a:cubicBezTo>
                    <a:cubicBezTo>
                      <a:pt x="4296410" y="4371093"/>
                      <a:pt x="4267200" y="4401573"/>
                      <a:pt x="4265930" y="4402843"/>
                    </a:cubicBezTo>
                    <a:cubicBezTo>
                      <a:pt x="4265930" y="4402843"/>
                      <a:pt x="4230370" y="4426973"/>
                      <a:pt x="4211320" y="4438403"/>
                    </a:cubicBezTo>
                    <a:cubicBezTo>
                      <a:pt x="4193540" y="4451103"/>
                      <a:pt x="4157980" y="4475233"/>
                      <a:pt x="4156710" y="4475233"/>
                    </a:cubicBezTo>
                    <a:cubicBezTo>
                      <a:pt x="4156710" y="4475233"/>
                      <a:pt x="4116070" y="4489203"/>
                      <a:pt x="4095750" y="4496823"/>
                    </a:cubicBezTo>
                    <a:cubicBezTo>
                      <a:pt x="4075430" y="4504443"/>
                      <a:pt x="4034790" y="4518413"/>
                      <a:pt x="4033520" y="4519683"/>
                    </a:cubicBezTo>
                    <a:cubicBezTo>
                      <a:pt x="4033520" y="4519683"/>
                      <a:pt x="3990340" y="4523493"/>
                      <a:pt x="3968750" y="4526033"/>
                    </a:cubicBezTo>
                    <a:cubicBezTo>
                      <a:pt x="3947160" y="4528573"/>
                      <a:pt x="3903980" y="4532383"/>
                      <a:pt x="3903980" y="4532383"/>
                    </a:cubicBezTo>
                    <a:cubicBezTo>
                      <a:pt x="3902710" y="4532383"/>
                      <a:pt x="3860800" y="4526033"/>
                      <a:pt x="3839210" y="4523493"/>
                    </a:cubicBezTo>
                    <a:cubicBezTo>
                      <a:pt x="3816350" y="4519683"/>
                      <a:pt x="3774440" y="4514603"/>
                      <a:pt x="3773170" y="4514603"/>
                    </a:cubicBezTo>
                    <a:cubicBezTo>
                      <a:pt x="3773170" y="4513333"/>
                      <a:pt x="3733800" y="4498093"/>
                      <a:pt x="3713480" y="4489203"/>
                    </a:cubicBezTo>
                    <a:cubicBezTo>
                      <a:pt x="3693160" y="4481583"/>
                      <a:pt x="3652520" y="4466343"/>
                      <a:pt x="3652520" y="4465073"/>
                    </a:cubicBezTo>
                    <a:cubicBezTo>
                      <a:pt x="3651250" y="4465073"/>
                      <a:pt x="3616960" y="4439673"/>
                      <a:pt x="3599180" y="4426973"/>
                    </a:cubicBezTo>
                    <a:cubicBezTo>
                      <a:pt x="3581400" y="4414273"/>
                      <a:pt x="3545840" y="4388873"/>
                      <a:pt x="3545840" y="4388873"/>
                    </a:cubicBezTo>
                    <a:cubicBezTo>
                      <a:pt x="3544570" y="4387603"/>
                      <a:pt x="3517900" y="4355853"/>
                      <a:pt x="3502660" y="4339343"/>
                    </a:cubicBezTo>
                    <a:cubicBezTo>
                      <a:pt x="3488690" y="4322833"/>
                      <a:pt x="3460750" y="4289813"/>
                      <a:pt x="3460750" y="4288543"/>
                    </a:cubicBezTo>
                    <a:cubicBezTo>
                      <a:pt x="3460750" y="4288543"/>
                      <a:pt x="3459480" y="4279653"/>
                      <a:pt x="3454400" y="4277113"/>
                    </a:cubicBezTo>
                    <a:cubicBezTo>
                      <a:pt x="3445510" y="4272033"/>
                      <a:pt x="3413760" y="4283463"/>
                      <a:pt x="3393440" y="4286003"/>
                    </a:cubicBezTo>
                    <a:cubicBezTo>
                      <a:pt x="3371850" y="4289813"/>
                      <a:pt x="3329940" y="4294893"/>
                      <a:pt x="3328670" y="4294893"/>
                    </a:cubicBezTo>
                    <a:cubicBezTo>
                      <a:pt x="3327400" y="4294893"/>
                      <a:pt x="3285490" y="4291083"/>
                      <a:pt x="3263900" y="4288543"/>
                    </a:cubicBezTo>
                    <a:cubicBezTo>
                      <a:pt x="3242310" y="4287273"/>
                      <a:pt x="3200400" y="4283463"/>
                      <a:pt x="3199130" y="4282193"/>
                    </a:cubicBezTo>
                    <a:cubicBezTo>
                      <a:pt x="3199130" y="4282193"/>
                      <a:pt x="3158490" y="4268223"/>
                      <a:pt x="3138170" y="4260603"/>
                    </a:cubicBezTo>
                    <a:cubicBezTo>
                      <a:pt x="3117850" y="4254253"/>
                      <a:pt x="3078480" y="4240283"/>
                      <a:pt x="3077210" y="4239013"/>
                    </a:cubicBezTo>
                    <a:cubicBezTo>
                      <a:pt x="3077210" y="4239013"/>
                      <a:pt x="3040380" y="4214883"/>
                      <a:pt x="3022600" y="4203453"/>
                    </a:cubicBezTo>
                    <a:cubicBezTo>
                      <a:pt x="3008630" y="4194563"/>
                      <a:pt x="2999740" y="4174243"/>
                      <a:pt x="2981960" y="4176783"/>
                    </a:cubicBezTo>
                    <a:cubicBezTo>
                      <a:pt x="2942590" y="4181863"/>
                      <a:pt x="2806700" y="4362203"/>
                      <a:pt x="2806700" y="4362203"/>
                    </a:cubicBezTo>
                    <a:cubicBezTo>
                      <a:pt x="2805430" y="4363473"/>
                      <a:pt x="2777490" y="4392683"/>
                      <a:pt x="2762250" y="4409193"/>
                    </a:cubicBezTo>
                    <a:cubicBezTo>
                      <a:pt x="2747010" y="4424433"/>
                      <a:pt x="2719070" y="4454913"/>
                      <a:pt x="2717800" y="4456183"/>
                    </a:cubicBezTo>
                    <a:cubicBezTo>
                      <a:pt x="2717800" y="4456183"/>
                      <a:pt x="2682240" y="4479043"/>
                      <a:pt x="2663190" y="4490473"/>
                    </a:cubicBezTo>
                    <a:cubicBezTo>
                      <a:pt x="2645410" y="4503173"/>
                      <a:pt x="2609850" y="4526033"/>
                      <a:pt x="2609850" y="4526033"/>
                    </a:cubicBezTo>
                    <a:cubicBezTo>
                      <a:pt x="2608580" y="4526033"/>
                      <a:pt x="2569210" y="4540003"/>
                      <a:pt x="2548890" y="4546353"/>
                    </a:cubicBezTo>
                    <a:cubicBezTo>
                      <a:pt x="2528570" y="4553973"/>
                      <a:pt x="2487930" y="4567943"/>
                      <a:pt x="2487930" y="4567943"/>
                    </a:cubicBezTo>
                    <a:cubicBezTo>
                      <a:pt x="2486660" y="4567943"/>
                      <a:pt x="2444750" y="4571753"/>
                      <a:pt x="2423160" y="4574293"/>
                    </a:cubicBezTo>
                    <a:cubicBezTo>
                      <a:pt x="2401570" y="4575563"/>
                      <a:pt x="2359660" y="4579373"/>
                      <a:pt x="2359660" y="4579373"/>
                    </a:cubicBezTo>
                    <a:cubicBezTo>
                      <a:pt x="2358390" y="4579373"/>
                      <a:pt x="2316480" y="4573023"/>
                      <a:pt x="2294890" y="4570483"/>
                    </a:cubicBezTo>
                    <a:cubicBezTo>
                      <a:pt x="2274570" y="4566673"/>
                      <a:pt x="2232660" y="4560323"/>
                      <a:pt x="2231390" y="4560323"/>
                    </a:cubicBezTo>
                    <a:cubicBezTo>
                      <a:pt x="2231390" y="4560323"/>
                      <a:pt x="2192020" y="4543813"/>
                      <a:pt x="2171700" y="4534923"/>
                    </a:cubicBezTo>
                    <a:cubicBezTo>
                      <a:pt x="2152650" y="4527303"/>
                      <a:pt x="2113280" y="4510793"/>
                      <a:pt x="2112010" y="4510793"/>
                    </a:cubicBezTo>
                    <a:cubicBezTo>
                      <a:pt x="2112010" y="4510793"/>
                      <a:pt x="2091690" y="4487933"/>
                      <a:pt x="2081530" y="4487933"/>
                    </a:cubicBezTo>
                    <a:cubicBezTo>
                      <a:pt x="2072640" y="4489203"/>
                      <a:pt x="2070100" y="4500633"/>
                      <a:pt x="2056130" y="4515873"/>
                    </a:cubicBezTo>
                    <a:cubicBezTo>
                      <a:pt x="1998980" y="4576833"/>
                      <a:pt x="1630680" y="4984503"/>
                      <a:pt x="1629410" y="4987043"/>
                    </a:cubicBezTo>
                    <a:cubicBezTo>
                      <a:pt x="1628140" y="4987043"/>
                      <a:pt x="1605280" y="5021333"/>
                      <a:pt x="1592580" y="5039113"/>
                    </a:cubicBezTo>
                    <a:cubicBezTo>
                      <a:pt x="1579880" y="5056893"/>
                      <a:pt x="1555750" y="5091183"/>
                      <a:pt x="1555750" y="5092453"/>
                    </a:cubicBezTo>
                    <a:cubicBezTo>
                      <a:pt x="1555750" y="5092453"/>
                      <a:pt x="1524000" y="5120393"/>
                      <a:pt x="1507490" y="5134363"/>
                    </a:cubicBezTo>
                    <a:cubicBezTo>
                      <a:pt x="1490980" y="5148333"/>
                      <a:pt x="1460500" y="5176273"/>
                      <a:pt x="1459230" y="5176273"/>
                    </a:cubicBezTo>
                    <a:cubicBezTo>
                      <a:pt x="1459230" y="5177543"/>
                      <a:pt x="1421130" y="5196593"/>
                      <a:pt x="1402080" y="5205483"/>
                    </a:cubicBezTo>
                    <a:cubicBezTo>
                      <a:pt x="1383030" y="5215643"/>
                      <a:pt x="1346200" y="5234693"/>
                      <a:pt x="1346200" y="5235963"/>
                    </a:cubicBezTo>
                    <a:cubicBezTo>
                      <a:pt x="1346200" y="5235963"/>
                      <a:pt x="1346200" y="5235963"/>
                      <a:pt x="1344930" y="5235963"/>
                    </a:cubicBezTo>
                    <a:cubicBezTo>
                      <a:pt x="1344930" y="5235963"/>
                      <a:pt x="1304290" y="5246123"/>
                      <a:pt x="1282700" y="5249933"/>
                    </a:cubicBezTo>
                    <a:cubicBezTo>
                      <a:pt x="1262380" y="5255013"/>
                      <a:pt x="1221740" y="5265173"/>
                      <a:pt x="1220470" y="5265173"/>
                    </a:cubicBezTo>
                    <a:cubicBezTo>
                      <a:pt x="1220470" y="5265173"/>
                      <a:pt x="1177290" y="5265173"/>
                      <a:pt x="1156970" y="5265173"/>
                    </a:cubicBezTo>
                    <a:cubicBezTo>
                      <a:pt x="1137920" y="5265173"/>
                      <a:pt x="1117600" y="5257553"/>
                      <a:pt x="1103630" y="5265173"/>
                    </a:cubicBezTo>
                    <a:cubicBezTo>
                      <a:pt x="1087120" y="5272793"/>
                      <a:pt x="1066800" y="5312163"/>
                      <a:pt x="1066800" y="5312163"/>
                    </a:cubicBezTo>
                    <a:cubicBezTo>
                      <a:pt x="1066800" y="5313433"/>
                      <a:pt x="1065530" y="5355343"/>
                      <a:pt x="1064260" y="5376933"/>
                    </a:cubicBezTo>
                    <a:cubicBezTo>
                      <a:pt x="1062990" y="5398523"/>
                      <a:pt x="1061720" y="5440433"/>
                      <a:pt x="1061720" y="5440433"/>
                    </a:cubicBezTo>
                    <a:cubicBezTo>
                      <a:pt x="1061720" y="5441703"/>
                      <a:pt x="1050290" y="5482343"/>
                      <a:pt x="1043940" y="5502663"/>
                    </a:cubicBezTo>
                    <a:cubicBezTo>
                      <a:pt x="1037590" y="5522983"/>
                      <a:pt x="1026160" y="5563623"/>
                      <a:pt x="1026160" y="5563623"/>
                    </a:cubicBezTo>
                    <a:cubicBezTo>
                      <a:pt x="1026160" y="5563623"/>
                      <a:pt x="1026160" y="5563623"/>
                      <a:pt x="1026160" y="5564893"/>
                    </a:cubicBezTo>
                    <a:cubicBezTo>
                      <a:pt x="1026160" y="5564893"/>
                      <a:pt x="1004570" y="5601723"/>
                      <a:pt x="994410" y="5619503"/>
                    </a:cubicBezTo>
                    <a:cubicBezTo>
                      <a:pt x="982980" y="5638553"/>
                      <a:pt x="962660" y="5675383"/>
                      <a:pt x="961390" y="5675383"/>
                    </a:cubicBezTo>
                    <a:cubicBezTo>
                      <a:pt x="961390" y="5676653"/>
                      <a:pt x="932180" y="5705863"/>
                      <a:pt x="916940" y="5722373"/>
                    </a:cubicBezTo>
                    <a:cubicBezTo>
                      <a:pt x="902970" y="5737613"/>
                      <a:pt x="873760" y="5768093"/>
                      <a:pt x="872490" y="5768093"/>
                    </a:cubicBezTo>
                    <a:cubicBezTo>
                      <a:pt x="872490" y="5768093"/>
                      <a:pt x="836930" y="5790953"/>
                      <a:pt x="819150" y="5802383"/>
                    </a:cubicBezTo>
                    <a:cubicBezTo>
                      <a:pt x="800100" y="5813813"/>
                      <a:pt x="765810" y="5836673"/>
                      <a:pt x="764540" y="5836673"/>
                    </a:cubicBezTo>
                    <a:cubicBezTo>
                      <a:pt x="763270" y="5836673"/>
                      <a:pt x="723900" y="5850643"/>
                      <a:pt x="703580" y="5856993"/>
                    </a:cubicBezTo>
                    <a:cubicBezTo>
                      <a:pt x="683260" y="5863343"/>
                      <a:pt x="643890" y="5877313"/>
                      <a:pt x="642620" y="5877313"/>
                    </a:cubicBezTo>
                    <a:cubicBezTo>
                      <a:pt x="641350" y="5877313"/>
                      <a:pt x="599440" y="5881123"/>
                      <a:pt x="579120" y="5882393"/>
                    </a:cubicBezTo>
                    <a:cubicBezTo>
                      <a:pt x="557530" y="5884933"/>
                      <a:pt x="515620" y="5887473"/>
                      <a:pt x="514350" y="5887473"/>
                    </a:cubicBezTo>
                    <a:cubicBezTo>
                      <a:pt x="514350" y="5887473"/>
                      <a:pt x="472440" y="5881123"/>
                      <a:pt x="450850" y="5877313"/>
                    </a:cubicBezTo>
                    <a:cubicBezTo>
                      <a:pt x="430530" y="5873503"/>
                      <a:pt x="388620" y="5867153"/>
                      <a:pt x="387350" y="5867153"/>
                    </a:cubicBezTo>
                    <a:cubicBezTo>
                      <a:pt x="387350" y="5867153"/>
                      <a:pt x="347980" y="5850643"/>
                      <a:pt x="328930" y="5841753"/>
                    </a:cubicBezTo>
                    <a:cubicBezTo>
                      <a:pt x="308610" y="5834133"/>
                      <a:pt x="270510" y="5817623"/>
                      <a:pt x="269240" y="5816353"/>
                    </a:cubicBezTo>
                    <a:cubicBezTo>
                      <a:pt x="269240" y="5816353"/>
                      <a:pt x="236220" y="5790953"/>
                      <a:pt x="218440" y="5778253"/>
                    </a:cubicBezTo>
                    <a:cubicBezTo>
                      <a:pt x="201930" y="5765553"/>
                      <a:pt x="167640" y="5740153"/>
                      <a:pt x="167640" y="5740153"/>
                    </a:cubicBezTo>
                    <a:cubicBezTo>
                      <a:pt x="166370" y="5738883"/>
                      <a:pt x="139700" y="5707133"/>
                      <a:pt x="127000" y="5690623"/>
                    </a:cubicBezTo>
                    <a:cubicBezTo>
                      <a:pt x="113030" y="5674113"/>
                      <a:pt x="86360" y="5641093"/>
                      <a:pt x="86360" y="5639823"/>
                    </a:cubicBezTo>
                    <a:cubicBezTo>
                      <a:pt x="85090" y="5639823"/>
                      <a:pt x="67310" y="5601723"/>
                      <a:pt x="58420" y="5582673"/>
                    </a:cubicBezTo>
                    <a:cubicBezTo>
                      <a:pt x="49530" y="5563623"/>
                      <a:pt x="31750" y="5525523"/>
                      <a:pt x="30480" y="5524253"/>
                    </a:cubicBezTo>
                    <a:cubicBezTo>
                      <a:pt x="30480" y="5522983"/>
                      <a:pt x="22860" y="5482343"/>
                      <a:pt x="17780" y="5462023"/>
                    </a:cubicBezTo>
                    <a:cubicBezTo>
                      <a:pt x="13970" y="5440433"/>
                      <a:pt x="10160" y="5399793"/>
                      <a:pt x="5080" y="5398523"/>
                    </a:cubicBezTo>
                    <a:cubicBezTo>
                      <a:pt x="3810" y="5398523"/>
                      <a:pt x="0" y="5408683"/>
                      <a:pt x="0" y="5408683"/>
                    </a:cubicBezTo>
                  </a:path>
                </a:pathLst>
              </a:custGeom>
              <a:solidFill>
                <a:srgbClr val="8DA378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Freeform 17" id="17"/>
          <p:cNvSpPr/>
          <p:nvPr/>
        </p:nvSpPr>
        <p:spPr>
          <a:xfrm flipH="true" flipV="true" rot="-10800000">
            <a:off x="0" y="8102261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3240424" y="2184739"/>
                </a:moveTo>
                <a:lnTo>
                  <a:pt x="0" y="2184739"/>
                </a:lnTo>
                <a:lnTo>
                  <a:pt x="0" y="0"/>
                </a:lnTo>
                <a:lnTo>
                  <a:pt x="3240424" y="0"/>
                </a:lnTo>
                <a:lnTo>
                  <a:pt x="3240424" y="21847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393382" y="556260"/>
            <a:ext cx="954405" cy="7234238"/>
            <a:chOff x="0" y="0"/>
            <a:chExt cx="1272540" cy="964565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9813" y="49022"/>
              <a:ext cx="1183992" cy="9544875"/>
            </a:xfrm>
            <a:custGeom>
              <a:avLst/>
              <a:gdLst/>
              <a:ahLst/>
              <a:cxnLst/>
              <a:rect r="r" b="b" t="t" l="l"/>
              <a:pathLst>
                <a:path h="9544875" w="1183992">
                  <a:moveTo>
                    <a:pt x="469617" y="9225788"/>
                  </a:moveTo>
                  <a:cubicBezTo>
                    <a:pt x="262607" y="8044688"/>
                    <a:pt x="241017" y="7771638"/>
                    <a:pt x="206727" y="7409688"/>
                  </a:cubicBezTo>
                  <a:cubicBezTo>
                    <a:pt x="159737" y="6919468"/>
                    <a:pt x="93697" y="6194298"/>
                    <a:pt x="58137" y="5676138"/>
                  </a:cubicBezTo>
                  <a:cubicBezTo>
                    <a:pt x="30197" y="5255768"/>
                    <a:pt x="6067" y="4920488"/>
                    <a:pt x="987" y="4533138"/>
                  </a:cubicBezTo>
                  <a:cubicBezTo>
                    <a:pt x="-4093" y="4135628"/>
                    <a:pt x="11147" y="3711448"/>
                    <a:pt x="30197" y="3320288"/>
                  </a:cubicBezTo>
                  <a:cubicBezTo>
                    <a:pt x="49247" y="2949448"/>
                    <a:pt x="65757" y="2604008"/>
                    <a:pt x="115287" y="2242058"/>
                  </a:cubicBezTo>
                  <a:cubicBezTo>
                    <a:pt x="167357" y="1869948"/>
                    <a:pt x="281657" y="1464818"/>
                    <a:pt x="338807" y="1119378"/>
                  </a:cubicBezTo>
                  <a:cubicBezTo>
                    <a:pt x="387067" y="827278"/>
                    <a:pt x="416277" y="450088"/>
                    <a:pt x="448027" y="305308"/>
                  </a:cubicBezTo>
                  <a:cubicBezTo>
                    <a:pt x="459457" y="251968"/>
                    <a:pt x="464537" y="230378"/>
                    <a:pt x="481047" y="196088"/>
                  </a:cubicBezTo>
                  <a:cubicBezTo>
                    <a:pt x="497557" y="163068"/>
                    <a:pt x="521687" y="130048"/>
                    <a:pt x="548357" y="103378"/>
                  </a:cubicBezTo>
                  <a:cubicBezTo>
                    <a:pt x="573757" y="76708"/>
                    <a:pt x="606777" y="53848"/>
                    <a:pt x="639797" y="37338"/>
                  </a:cubicBezTo>
                  <a:cubicBezTo>
                    <a:pt x="674087" y="20828"/>
                    <a:pt x="712187" y="8128"/>
                    <a:pt x="749017" y="3048"/>
                  </a:cubicBezTo>
                  <a:cubicBezTo>
                    <a:pt x="785847" y="-2032"/>
                    <a:pt x="826487" y="-762"/>
                    <a:pt x="863317" y="6858"/>
                  </a:cubicBezTo>
                  <a:cubicBezTo>
                    <a:pt x="900147" y="13208"/>
                    <a:pt x="938247" y="27178"/>
                    <a:pt x="969997" y="46228"/>
                  </a:cubicBezTo>
                  <a:cubicBezTo>
                    <a:pt x="1003017" y="64008"/>
                    <a:pt x="1034767" y="89408"/>
                    <a:pt x="1058897" y="117348"/>
                  </a:cubicBezTo>
                  <a:cubicBezTo>
                    <a:pt x="1084297" y="145288"/>
                    <a:pt x="1105887" y="178308"/>
                    <a:pt x="1121127" y="212598"/>
                  </a:cubicBezTo>
                  <a:cubicBezTo>
                    <a:pt x="1136367" y="246888"/>
                    <a:pt x="1145257" y="286258"/>
                    <a:pt x="1149067" y="323088"/>
                  </a:cubicBezTo>
                  <a:cubicBezTo>
                    <a:pt x="1151607" y="361188"/>
                    <a:pt x="1149067" y="400558"/>
                    <a:pt x="1138907" y="437388"/>
                  </a:cubicBezTo>
                  <a:cubicBezTo>
                    <a:pt x="1130017" y="474218"/>
                    <a:pt x="1114777" y="509778"/>
                    <a:pt x="1094457" y="541528"/>
                  </a:cubicBezTo>
                  <a:cubicBezTo>
                    <a:pt x="1074137" y="573278"/>
                    <a:pt x="1047467" y="603758"/>
                    <a:pt x="1018257" y="626618"/>
                  </a:cubicBezTo>
                  <a:cubicBezTo>
                    <a:pt x="989047" y="650748"/>
                    <a:pt x="954757" y="669798"/>
                    <a:pt x="919197" y="683768"/>
                  </a:cubicBezTo>
                  <a:cubicBezTo>
                    <a:pt x="883637" y="696468"/>
                    <a:pt x="844267" y="704088"/>
                    <a:pt x="807437" y="705358"/>
                  </a:cubicBezTo>
                  <a:cubicBezTo>
                    <a:pt x="769337" y="705358"/>
                    <a:pt x="729967" y="700278"/>
                    <a:pt x="694407" y="690118"/>
                  </a:cubicBezTo>
                  <a:cubicBezTo>
                    <a:pt x="658847" y="678688"/>
                    <a:pt x="622017" y="660908"/>
                    <a:pt x="591537" y="639318"/>
                  </a:cubicBezTo>
                  <a:cubicBezTo>
                    <a:pt x="561057" y="617728"/>
                    <a:pt x="533117" y="588518"/>
                    <a:pt x="511527" y="558038"/>
                  </a:cubicBezTo>
                  <a:cubicBezTo>
                    <a:pt x="489937" y="527558"/>
                    <a:pt x="472157" y="491998"/>
                    <a:pt x="460727" y="456438"/>
                  </a:cubicBezTo>
                  <a:cubicBezTo>
                    <a:pt x="449297" y="420878"/>
                    <a:pt x="444217" y="381508"/>
                    <a:pt x="445487" y="343408"/>
                  </a:cubicBezTo>
                  <a:cubicBezTo>
                    <a:pt x="445487" y="306578"/>
                    <a:pt x="453107" y="267208"/>
                    <a:pt x="465807" y="231648"/>
                  </a:cubicBezTo>
                  <a:cubicBezTo>
                    <a:pt x="479777" y="196088"/>
                    <a:pt x="498827" y="161798"/>
                    <a:pt x="522957" y="132588"/>
                  </a:cubicBezTo>
                  <a:cubicBezTo>
                    <a:pt x="545817" y="103378"/>
                    <a:pt x="575027" y="76708"/>
                    <a:pt x="606777" y="56388"/>
                  </a:cubicBezTo>
                  <a:cubicBezTo>
                    <a:pt x="638527" y="36068"/>
                    <a:pt x="675357" y="19558"/>
                    <a:pt x="712187" y="10668"/>
                  </a:cubicBezTo>
                  <a:cubicBezTo>
                    <a:pt x="747747" y="1778"/>
                    <a:pt x="788387" y="-2032"/>
                    <a:pt x="825217" y="1778"/>
                  </a:cubicBezTo>
                  <a:cubicBezTo>
                    <a:pt x="863317" y="4318"/>
                    <a:pt x="901417" y="14478"/>
                    <a:pt x="935707" y="28448"/>
                  </a:cubicBezTo>
                  <a:cubicBezTo>
                    <a:pt x="971267" y="43688"/>
                    <a:pt x="1004287" y="65278"/>
                    <a:pt x="1032227" y="89408"/>
                  </a:cubicBezTo>
                  <a:cubicBezTo>
                    <a:pt x="1060167" y="114808"/>
                    <a:pt x="1085567" y="146558"/>
                    <a:pt x="1103347" y="178308"/>
                  </a:cubicBezTo>
                  <a:cubicBezTo>
                    <a:pt x="1122397" y="211328"/>
                    <a:pt x="1136367" y="249428"/>
                    <a:pt x="1143987" y="286258"/>
                  </a:cubicBezTo>
                  <a:cubicBezTo>
                    <a:pt x="1150337" y="323088"/>
                    <a:pt x="1149067" y="344678"/>
                    <a:pt x="1146527" y="399288"/>
                  </a:cubicBezTo>
                  <a:cubicBezTo>
                    <a:pt x="1138907" y="547878"/>
                    <a:pt x="1066517" y="922528"/>
                    <a:pt x="1037307" y="1213358"/>
                  </a:cubicBezTo>
                  <a:cubicBezTo>
                    <a:pt x="1003017" y="1547368"/>
                    <a:pt x="981427" y="1935988"/>
                    <a:pt x="963647" y="2291588"/>
                  </a:cubicBezTo>
                  <a:cubicBezTo>
                    <a:pt x="944597" y="2642108"/>
                    <a:pt x="931897" y="2977388"/>
                    <a:pt x="924277" y="3334258"/>
                  </a:cubicBezTo>
                  <a:cubicBezTo>
                    <a:pt x="915387" y="3708908"/>
                    <a:pt x="910307" y="4108958"/>
                    <a:pt x="916657" y="4491228"/>
                  </a:cubicBezTo>
                  <a:cubicBezTo>
                    <a:pt x="924277" y="4867148"/>
                    <a:pt x="938247" y="5156708"/>
                    <a:pt x="964917" y="5608828"/>
                  </a:cubicBezTo>
                  <a:cubicBezTo>
                    <a:pt x="1008097" y="6307328"/>
                    <a:pt x="1146527" y="7602728"/>
                    <a:pt x="1171927" y="8272017"/>
                  </a:cubicBezTo>
                  <a:cubicBezTo>
                    <a:pt x="1187167" y="8675878"/>
                    <a:pt x="1189707" y="9100058"/>
                    <a:pt x="1169387" y="9244838"/>
                  </a:cubicBezTo>
                  <a:cubicBezTo>
                    <a:pt x="1163037" y="9288017"/>
                    <a:pt x="1157957" y="9300717"/>
                    <a:pt x="1146527" y="9327388"/>
                  </a:cubicBezTo>
                  <a:cubicBezTo>
                    <a:pt x="1136367" y="9352788"/>
                    <a:pt x="1121127" y="9378188"/>
                    <a:pt x="1104617" y="9401048"/>
                  </a:cubicBezTo>
                  <a:cubicBezTo>
                    <a:pt x="1088107" y="9423908"/>
                    <a:pt x="1069057" y="9445498"/>
                    <a:pt x="1047467" y="9463278"/>
                  </a:cubicBezTo>
                  <a:cubicBezTo>
                    <a:pt x="1025877" y="9481058"/>
                    <a:pt x="1000477" y="9497567"/>
                    <a:pt x="975077" y="9508998"/>
                  </a:cubicBezTo>
                  <a:cubicBezTo>
                    <a:pt x="950947" y="9521698"/>
                    <a:pt x="923007" y="9531858"/>
                    <a:pt x="895067" y="9536938"/>
                  </a:cubicBezTo>
                  <a:cubicBezTo>
                    <a:pt x="868397" y="9543288"/>
                    <a:pt x="839187" y="9545828"/>
                    <a:pt x="811247" y="9544558"/>
                  </a:cubicBezTo>
                  <a:cubicBezTo>
                    <a:pt x="783307" y="9544558"/>
                    <a:pt x="754097" y="9539478"/>
                    <a:pt x="726157" y="9533128"/>
                  </a:cubicBezTo>
                  <a:cubicBezTo>
                    <a:pt x="699487" y="9525508"/>
                    <a:pt x="672817" y="9514078"/>
                    <a:pt x="648687" y="9500108"/>
                  </a:cubicBezTo>
                  <a:cubicBezTo>
                    <a:pt x="623287" y="9486138"/>
                    <a:pt x="600427" y="9469628"/>
                    <a:pt x="580107" y="9449308"/>
                  </a:cubicBezTo>
                  <a:cubicBezTo>
                    <a:pt x="559787" y="9430258"/>
                    <a:pt x="540737" y="9408667"/>
                    <a:pt x="525497" y="9384538"/>
                  </a:cubicBezTo>
                  <a:cubicBezTo>
                    <a:pt x="510257" y="9361678"/>
                    <a:pt x="497557" y="9335008"/>
                    <a:pt x="487397" y="9308338"/>
                  </a:cubicBezTo>
                  <a:cubicBezTo>
                    <a:pt x="478507" y="9281667"/>
                    <a:pt x="469617" y="9225788"/>
                    <a:pt x="469617" y="9225788"/>
                  </a:cubicBezTo>
                </a:path>
              </a:pathLst>
            </a:custGeom>
            <a:solidFill>
              <a:srgbClr val="8DA378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366712" y="8572"/>
            <a:ext cx="1947862" cy="6137910"/>
            <a:chOff x="0" y="0"/>
            <a:chExt cx="2597150" cy="81838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50800" y="50800"/>
              <a:ext cx="2494280" cy="8081010"/>
            </a:xfrm>
            <a:custGeom>
              <a:avLst/>
              <a:gdLst/>
              <a:ahLst/>
              <a:cxnLst/>
              <a:rect r="r" b="b" t="t" l="l"/>
              <a:pathLst>
                <a:path h="8081010" w="2494280">
                  <a:moveTo>
                    <a:pt x="0" y="4047490"/>
                  </a:moveTo>
                  <a:cubicBezTo>
                    <a:pt x="46990" y="2951480"/>
                    <a:pt x="64770" y="2819400"/>
                    <a:pt x="106680" y="2622550"/>
                  </a:cubicBezTo>
                  <a:cubicBezTo>
                    <a:pt x="162560" y="2366010"/>
                    <a:pt x="243840" y="2019300"/>
                    <a:pt x="360680" y="1747520"/>
                  </a:cubicBezTo>
                  <a:cubicBezTo>
                    <a:pt x="471170" y="1487170"/>
                    <a:pt x="600710" y="1154430"/>
                    <a:pt x="781050" y="1022350"/>
                  </a:cubicBezTo>
                  <a:cubicBezTo>
                    <a:pt x="919480" y="919480"/>
                    <a:pt x="1168400" y="990600"/>
                    <a:pt x="1264920" y="910590"/>
                  </a:cubicBezTo>
                  <a:cubicBezTo>
                    <a:pt x="1336040" y="850900"/>
                    <a:pt x="1323340" y="753110"/>
                    <a:pt x="1374140" y="661670"/>
                  </a:cubicBezTo>
                  <a:cubicBezTo>
                    <a:pt x="1442720" y="538480"/>
                    <a:pt x="1661160" y="247650"/>
                    <a:pt x="1661160" y="246380"/>
                  </a:cubicBezTo>
                  <a:cubicBezTo>
                    <a:pt x="1662430" y="246380"/>
                    <a:pt x="1680210" y="217170"/>
                    <a:pt x="1690370" y="201930"/>
                  </a:cubicBezTo>
                  <a:cubicBezTo>
                    <a:pt x="1699260" y="187960"/>
                    <a:pt x="1718310" y="158750"/>
                    <a:pt x="1718310" y="157480"/>
                  </a:cubicBezTo>
                  <a:cubicBezTo>
                    <a:pt x="1719580" y="157480"/>
                    <a:pt x="1743710" y="133350"/>
                    <a:pt x="1756410" y="121920"/>
                  </a:cubicBezTo>
                  <a:cubicBezTo>
                    <a:pt x="1769110" y="109220"/>
                    <a:pt x="1794510" y="85090"/>
                    <a:pt x="1794510" y="85090"/>
                  </a:cubicBezTo>
                  <a:cubicBezTo>
                    <a:pt x="1794510" y="85090"/>
                    <a:pt x="1794510" y="85090"/>
                    <a:pt x="1795780" y="85090"/>
                  </a:cubicBezTo>
                  <a:cubicBezTo>
                    <a:pt x="1795780" y="85090"/>
                    <a:pt x="1826260" y="67310"/>
                    <a:pt x="1841500" y="58420"/>
                  </a:cubicBezTo>
                  <a:cubicBezTo>
                    <a:pt x="1856740" y="49530"/>
                    <a:pt x="1885950" y="33020"/>
                    <a:pt x="1887220" y="33020"/>
                  </a:cubicBezTo>
                  <a:cubicBezTo>
                    <a:pt x="1887220" y="33020"/>
                    <a:pt x="1920240" y="22860"/>
                    <a:pt x="1938020" y="17780"/>
                  </a:cubicBezTo>
                  <a:cubicBezTo>
                    <a:pt x="1954530" y="13970"/>
                    <a:pt x="1987550" y="3810"/>
                    <a:pt x="1988820" y="3810"/>
                  </a:cubicBezTo>
                  <a:cubicBezTo>
                    <a:pt x="1988820" y="3810"/>
                    <a:pt x="2023110" y="2540"/>
                    <a:pt x="2040890" y="2540"/>
                  </a:cubicBezTo>
                  <a:cubicBezTo>
                    <a:pt x="2058670" y="1270"/>
                    <a:pt x="2092960" y="0"/>
                    <a:pt x="2094230" y="0"/>
                  </a:cubicBezTo>
                  <a:cubicBezTo>
                    <a:pt x="2094230" y="0"/>
                    <a:pt x="2128520" y="7620"/>
                    <a:pt x="2145030" y="11430"/>
                  </a:cubicBezTo>
                  <a:cubicBezTo>
                    <a:pt x="2162810" y="13970"/>
                    <a:pt x="2197100" y="21590"/>
                    <a:pt x="2197100" y="21590"/>
                  </a:cubicBezTo>
                  <a:cubicBezTo>
                    <a:pt x="2198370" y="21590"/>
                    <a:pt x="2228850" y="36830"/>
                    <a:pt x="2245360" y="44450"/>
                  </a:cubicBezTo>
                  <a:cubicBezTo>
                    <a:pt x="2260600" y="52070"/>
                    <a:pt x="2292350" y="67310"/>
                    <a:pt x="2292350" y="67310"/>
                  </a:cubicBezTo>
                  <a:cubicBezTo>
                    <a:pt x="2293620" y="67310"/>
                    <a:pt x="2319020" y="90170"/>
                    <a:pt x="2332990" y="100330"/>
                  </a:cubicBezTo>
                  <a:cubicBezTo>
                    <a:pt x="2346960" y="111760"/>
                    <a:pt x="2373630" y="134620"/>
                    <a:pt x="2373630" y="134620"/>
                  </a:cubicBezTo>
                  <a:cubicBezTo>
                    <a:pt x="2374900" y="134620"/>
                    <a:pt x="2395220" y="162560"/>
                    <a:pt x="2405380" y="176530"/>
                  </a:cubicBezTo>
                  <a:cubicBezTo>
                    <a:pt x="2415540" y="190500"/>
                    <a:pt x="2437130" y="218440"/>
                    <a:pt x="2437130" y="219710"/>
                  </a:cubicBezTo>
                  <a:cubicBezTo>
                    <a:pt x="2437130" y="219710"/>
                    <a:pt x="2451100" y="251460"/>
                    <a:pt x="2457450" y="267970"/>
                  </a:cubicBezTo>
                  <a:cubicBezTo>
                    <a:pt x="2463800" y="284480"/>
                    <a:pt x="2477770" y="316230"/>
                    <a:pt x="2477770" y="316230"/>
                  </a:cubicBezTo>
                  <a:cubicBezTo>
                    <a:pt x="2477770" y="317500"/>
                    <a:pt x="2482850" y="351790"/>
                    <a:pt x="2486660" y="368300"/>
                  </a:cubicBezTo>
                  <a:cubicBezTo>
                    <a:pt x="2489200" y="386080"/>
                    <a:pt x="2494280" y="420370"/>
                    <a:pt x="2494280" y="420370"/>
                  </a:cubicBezTo>
                  <a:cubicBezTo>
                    <a:pt x="2494280" y="421640"/>
                    <a:pt x="2491740" y="455930"/>
                    <a:pt x="2490470" y="473710"/>
                  </a:cubicBezTo>
                  <a:cubicBezTo>
                    <a:pt x="2487930" y="491490"/>
                    <a:pt x="2485390" y="525780"/>
                    <a:pt x="2485390" y="525780"/>
                  </a:cubicBezTo>
                  <a:cubicBezTo>
                    <a:pt x="2485390" y="527050"/>
                    <a:pt x="2473960" y="560070"/>
                    <a:pt x="2468880" y="576580"/>
                  </a:cubicBezTo>
                  <a:cubicBezTo>
                    <a:pt x="2462530" y="593090"/>
                    <a:pt x="2458720" y="605790"/>
                    <a:pt x="2451100" y="626110"/>
                  </a:cubicBezTo>
                  <a:cubicBezTo>
                    <a:pt x="2439670" y="656590"/>
                    <a:pt x="2424430" y="688340"/>
                    <a:pt x="2401570" y="742950"/>
                  </a:cubicBezTo>
                  <a:cubicBezTo>
                    <a:pt x="2348230" y="862330"/>
                    <a:pt x="2101850" y="1272540"/>
                    <a:pt x="2139950" y="1325880"/>
                  </a:cubicBezTo>
                  <a:cubicBezTo>
                    <a:pt x="2155190" y="1348740"/>
                    <a:pt x="2227580" y="1295400"/>
                    <a:pt x="2255520" y="1316990"/>
                  </a:cubicBezTo>
                  <a:cubicBezTo>
                    <a:pt x="2299970" y="1351280"/>
                    <a:pt x="2293620" y="1560830"/>
                    <a:pt x="2302510" y="1606550"/>
                  </a:cubicBezTo>
                  <a:cubicBezTo>
                    <a:pt x="2306320" y="1620520"/>
                    <a:pt x="2306320" y="1624330"/>
                    <a:pt x="2308860" y="1634490"/>
                  </a:cubicBezTo>
                  <a:cubicBezTo>
                    <a:pt x="2312670" y="1648460"/>
                    <a:pt x="2320290" y="1684020"/>
                    <a:pt x="2320290" y="1685290"/>
                  </a:cubicBezTo>
                  <a:cubicBezTo>
                    <a:pt x="2320290" y="1685290"/>
                    <a:pt x="2319020" y="1697990"/>
                    <a:pt x="2320290" y="1714500"/>
                  </a:cubicBezTo>
                  <a:cubicBezTo>
                    <a:pt x="2325370" y="1780540"/>
                    <a:pt x="2429510" y="2063750"/>
                    <a:pt x="2404110" y="2228850"/>
                  </a:cubicBezTo>
                  <a:cubicBezTo>
                    <a:pt x="2377440" y="2399030"/>
                    <a:pt x="2296160" y="2604770"/>
                    <a:pt x="2153920" y="2720340"/>
                  </a:cubicBezTo>
                  <a:cubicBezTo>
                    <a:pt x="1983740" y="2858770"/>
                    <a:pt x="1460500" y="2956560"/>
                    <a:pt x="1395730" y="2927350"/>
                  </a:cubicBezTo>
                  <a:cubicBezTo>
                    <a:pt x="1381760" y="2921000"/>
                    <a:pt x="1385570" y="2898140"/>
                    <a:pt x="1379220" y="2895600"/>
                  </a:cubicBezTo>
                  <a:cubicBezTo>
                    <a:pt x="1375410" y="2893060"/>
                    <a:pt x="1372870" y="2895600"/>
                    <a:pt x="1366520" y="2896870"/>
                  </a:cubicBezTo>
                  <a:cubicBezTo>
                    <a:pt x="1355090" y="2898140"/>
                    <a:pt x="1314450" y="2904490"/>
                    <a:pt x="1314450" y="2904490"/>
                  </a:cubicBezTo>
                  <a:cubicBezTo>
                    <a:pt x="1314450" y="2904490"/>
                    <a:pt x="1314450" y="2904490"/>
                    <a:pt x="1313180" y="2904490"/>
                  </a:cubicBezTo>
                  <a:cubicBezTo>
                    <a:pt x="1313180" y="2904490"/>
                    <a:pt x="1278890" y="2900680"/>
                    <a:pt x="1261110" y="2899410"/>
                  </a:cubicBezTo>
                  <a:cubicBezTo>
                    <a:pt x="1243330" y="2896870"/>
                    <a:pt x="1207770" y="2893060"/>
                    <a:pt x="1207770" y="2893060"/>
                  </a:cubicBezTo>
                  <a:cubicBezTo>
                    <a:pt x="1206500" y="2893060"/>
                    <a:pt x="1173480" y="2881630"/>
                    <a:pt x="1156970" y="2875280"/>
                  </a:cubicBezTo>
                  <a:cubicBezTo>
                    <a:pt x="1140460" y="2868930"/>
                    <a:pt x="1107440" y="2857500"/>
                    <a:pt x="1106170" y="2857500"/>
                  </a:cubicBezTo>
                  <a:cubicBezTo>
                    <a:pt x="1106170" y="2857500"/>
                    <a:pt x="1076960" y="2837180"/>
                    <a:pt x="1061720" y="2828290"/>
                  </a:cubicBezTo>
                  <a:cubicBezTo>
                    <a:pt x="1047750" y="2818130"/>
                    <a:pt x="1018540" y="2799080"/>
                    <a:pt x="1017270" y="2797810"/>
                  </a:cubicBezTo>
                  <a:cubicBezTo>
                    <a:pt x="1017270" y="2797810"/>
                    <a:pt x="991870" y="2771140"/>
                    <a:pt x="981710" y="2758440"/>
                  </a:cubicBezTo>
                  <a:cubicBezTo>
                    <a:pt x="972820" y="2749550"/>
                    <a:pt x="965200" y="2731770"/>
                    <a:pt x="957580" y="2734310"/>
                  </a:cubicBezTo>
                  <a:cubicBezTo>
                    <a:pt x="948690" y="2736850"/>
                    <a:pt x="943610" y="2771140"/>
                    <a:pt x="935990" y="2811780"/>
                  </a:cubicBezTo>
                  <a:cubicBezTo>
                    <a:pt x="910590" y="2942590"/>
                    <a:pt x="845820" y="3503930"/>
                    <a:pt x="839470" y="3658870"/>
                  </a:cubicBezTo>
                  <a:cubicBezTo>
                    <a:pt x="838200" y="3716020"/>
                    <a:pt x="831850" y="3764280"/>
                    <a:pt x="843280" y="3776980"/>
                  </a:cubicBezTo>
                  <a:cubicBezTo>
                    <a:pt x="848360" y="3783330"/>
                    <a:pt x="854710" y="3779520"/>
                    <a:pt x="862330" y="3782060"/>
                  </a:cubicBezTo>
                  <a:cubicBezTo>
                    <a:pt x="875030" y="3784600"/>
                    <a:pt x="911860" y="3792220"/>
                    <a:pt x="911860" y="3792220"/>
                  </a:cubicBezTo>
                  <a:cubicBezTo>
                    <a:pt x="913130" y="3793490"/>
                    <a:pt x="942340" y="3807460"/>
                    <a:pt x="957580" y="3815080"/>
                  </a:cubicBezTo>
                  <a:cubicBezTo>
                    <a:pt x="972820" y="3822700"/>
                    <a:pt x="1002030" y="3836670"/>
                    <a:pt x="1003300" y="3837940"/>
                  </a:cubicBezTo>
                  <a:cubicBezTo>
                    <a:pt x="1003300" y="3837940"/>
                    <a:pt x="1028700" y="3859530"/>
                    <a:pt x="1041400" y="3869690"/>
                  </a:cubicBezTo>
                  <a:cubicBezTo>
                    <a:pt x="1054100" y="3881120"/>
                    <a:pt x="1079500" y="3902710"/>
                    <a:pt x="1080770" y="3902710"/>
                  </a:cubicBezTo>
                  <a:cubicBezTo>
                    <a:pt x="1080770" y="3903980"/>
                    <a:pt x="1099820" y="3930650"/>
                    <a:pt x="1109980" y="3943350"/>
                  </a:cubicBezTo>
                  <a:cubicBezTo>
                    <a:pt x="1120140" y="3957320"/>
                    <a:pt x="1139190" y="3983990"/>
                    <a:pt x="1139190" y="3985260"/>
                  </a:cubicBezTo>
                  <a:cubicBezTo>
                    <a:pt x="1140460" y="3985260"/>
                    <a:pt x="1151890" y="4015740"/>
                    <a:pt x="1158240" y="4032250"/>
                  </a:cubicBezTo>
                  <a:cubicBezTo>
                    <a:pt x="1164590" y="4047490"/>
                    <a:pt x="1177290" y="4077970"/>
                    <a:pt x="1177290" y="4079240"/>
                  </a:cubicBezTo>
                  <a:cubicBezTo>
                    <a:pt x="1178560" y="4079240"/>
                    <a:pt x="1178560" y="4079240"/>
                    <a:pt x="1178560" y="4079240"/>
                  </a:cubicBezTo>
                  <a:cubicBezTo>
                    <a:pt x="1178560" y="4079240"/>
                    <a:pt x="1182370" y="4112260"/>
                    <a:pt x="1184910" y="4128770"/>
                  </a:cubicBezTo>
                  <a:cubicBezTo>
                    <a:pt x="1187450" y="4145280"/>
                    <a:pt x="1189990" y="4152900"/>
                    <a:pt x="1192530" y="4178300"/>
                  </a:cubicBezTo>
                  <a:cubicBezTo>
                    <a:pt x="1201420" y="4269740"/>
                    <a:pt x="1224280" y="4560570"/>
                    <a:pt x="1226820" y="4787900"/>
                  </a:cubicBezTo>
                  <a:cubicBezTo>
                    <a:pt x="1230630" y="5076190"/>
                    <a:pt x="1220470" y="5532120"/>
                    <a:pt x="1193800" y="5772150"/>
                  </a:cubicBezTo>
                  <a:cubicBezTo>
                    <a:pt x="1177290" y="5913120"/>
                    <a:pt x="1139190" y="6010910"/>
                    <a:pt x="1130300" y="6103620"/>
                  </a:cubicBezTo>
                  <a:cubicBezTo>
                    <a:pt x="1123950" y="6170930"/>
                    <a:pt x="1130300" y="6201410"/>
                    <a:pt x="1131570" y="6277610"/>
                  </a:cubicBezTo>
                  <a:cubicBezTo>
                    <a:pt x="1132840" y="6428740"/>
                    <a:pt x="1130300" y="6718300"/>
                    <a:pt x="1136650" y="6948170"/>
                  </a:cubicBezTo>
                  <a:cubicBezTo>
                    <a:pt x="1143000" y="7190740"/>
                    <a:pt x="1172210" y="7604760"/>
                    <a:pt x="1170940" y="7696200"/>
                  </a:cubicBezTo>
                  <a:cubicBezTo>
                    <a:pt x="1170940" y="7717790"/>
                    <a:pt x="1168400" y="7721600"/>
                    <a:pt x="1168400" y="7734300"/>
                  </a:cubicBezTo>
                  <a:cubicBezTo>
                    <a:pt x="1168400" y="7747000"/>
                    <a:pt x="1170940" y="7762240"/>
                    <a:pt x="1169670" y="7773670"/>
                  </a:cubicBezTo>
                  <a:cubicBezTo>
                    <a:pt x="1168400" y="7780020"/>
                    <a:pt x="1165860" y="7785100"/>
                    <a:pt x="1164590" y="7791450"/>
                  </a:cubicBezTo>
                  <a:cubicBezTo>
                    <a:pt x="1163320" y="7797800"/>
                    <a:pt x="1164590" y="7802880"/>
                    <a:pt x="1163320" y="7810500"/>
                  </a:cubicBezTo>
                  <a:cubicBezTo>
                    <a:pt x="1160780" y="7820660"/>
                    <a:pt x="1153160" y="7833360"/>
                    <a:pt x="1148080" y="7846060"/>
                  </a:cubicBezTo>
                  <a:cubicBezTo>
                    <a:pt x="1144270" y="7857490"/>
                    <a:pt x="1141730" y="7872730"/>
                    <a:pt x="1137920" y="7882890"/>
                  </a:cubicBezTo>
                  <a:cubicBezTo>
                    <a:pt x="1134110" y="7889240"/>
                    <a:pt x="1129030" y="7893050"/>
                    <a:pt x="1126490" y="7898130"/>
                  </a:cubicBezTo>
                  <a:cubicBezTo>
                    <a:pt x="1123950" y="7903210"/>
                    <a:pt x="1122680" y="7909560"/>
                    <a:pt x="1118870" y="7915910"/>
                  </a:cubicBezTo>
                  <a:cubicBezTo>
                    <a:pt x="1113790" y="7924800"/>
                    <a:pt x="1101090" y="7934960"/>
                    <a:pt x="1093470" y="7943850"/>
                  </a:cubicBezTo>
                  <a:cubicBezTo>
                    <a:pt x="1085850" y="7954010"/>
                    <a:pt x="1079500" y="7967980"/>
                    <a:pt x="1071880" y="7975600"/>
                  </a:cubicBezTo>
                  <a:cubicBezTo>
                    <a:pt x="1066800" y="7980680"/>
                    <a:pt x="1060450" y="7983220"/>
                    <a:pt x="1056640" y="7987030"/>
                  </a:cubicBezTo>
                  <a:cubicBezTo>
                    <a:pt x="1051560" y="7990840"/>
                    <a:pt x="1049020" y="7997190"/>
                    <a:pt x="1043940" y="8001000"/>
                  </a:cubicBezTo>
                  <a:cubicBezTo>
                    <a:pt x="1036320" y="8008620"/>
                    <a:pt x="1021080" y="8013700"/>
                    <a:pt x="1010920" y="8020050"/>
                  </a:cubicBezTo>
                  <a:cubicBezTo>
                    <a:pt x="999490" y="8027670"/>
                    <a:pt x="989330" y="8037830"/>
                    <a:pt x="980440" y="8042910"/>
                  </a:cubicBezTo>
                  <a:cubicBezTo>
                    <a:pt x="972820" y="8046720"/>
                    <a:pt x="967740" y="8046720"/>
                    <a:pt x="961390" y="8049260"/>
                  </a:cubicBezTo>
                  <a:cubicBezTo>
                    <a:pt x="956310" y="8051800"/>
                    <a:pt x="952500" y="8055610"/>
                    <a:pt x="944880" y="8058150"/>
                  </a:cubicBezTo>
                  <a:cubicBezTo>
                    <a:pt x="934720" y="8061960"/>
                    <a:pt x="919480" y="8063230"/>
                    <a:pt x="908050" y="8065770"/>
                  </a:cubicBezTo>
                  <a:cubicBezTo>
                    <a:pt x="895350" y="8069580"/>
                    <a:pt x="881380" y="8075930"/>
                    <a:pt x="871220" y="8077200"/>
                  </a:cubicBezTo>
                  <a:cubicBezTo>
                    <a:pt x="863600" y="8078470"/>
                    <a:pt x="858520" y="8077200"/>
                    <a:pt x="852170" y="8077200"/>
                  </a:cubicBezTo>
                  <a:cubicBezTo>
                    <a:pt x="845820" y="8078470"/>
                    <a:pt x="840740" y="8081010"/>
                    <a:pt x="833120" y="8081010"/>
                  </a:cubicBezTo>
                  <a:cubicBezTo>
                    <a:pt x="822960" y="8081010"/>
                    <a:pt x="807720" y="8077200"/>
                    <a:pt x="795020" y="8075930"/>
                  </a:cubicBezTo>
                  <a:cubicBezTo>
                    <a:pt x="782320" y="8075930"/>
                    <a:pt x="767080" y="8077200"/>
                    <a:pt x="756920" y="8075930"/>
                  </a:cubicBezTo>
                  <a:cubicBezTo>
                    <a:pt x="750570" y="8074660"/>
                    <a:pt x="745490" y="8070850"/>
                    <a:pt x="739140" y="8069580"/>
                  </a:cubicBezTo>
                  <a:cubicBezTo>
                    <a:pt x="732790" y="8068310"/>
                    <a:pt x="727710" y="8069580"/>
                    <a:pt x="720090" y="8067040"/>
                  </a:cubicBezTo>
                  <a:cubicBezTo>
                    <a:pt x="709930" y="8064500"/>
                    <a:pt x="697230" y="8055610"/>
                    <a:pt x="685800" y="8050530"/>
                  </a:cubicBezTo>
                  <a:cubicBezTo>
                    <a:pt x="674370" y="8045450"/>
                    <a:pt x="659130" y="8042910"/>
                    <a:pt x="650240" y="8037830"/>
                  </a:cubicBezTo>
                  <a:cubicBezTo>
                    <a:pt x="643890" y="8034020"/>
                    <a:pt x="640080" y="8028940"/>
                    <a:pt x="635000" y="8025130"/>
                  </a:cubicBezTo>
                  <a:cubicBezTo>
                    <a:pt x="629920" y="8022590"/>
                    <a:pt x="623570" y="8021320"/>
                    <a:pt x="617220" y="8017510"/>
                  </a:cubicBezTo>
                  <a:cubicBezTo>
                    <a:pt x="608330" y="8011160"/>
                    <a:pt x="599440" y="7998460"/>
                    <a:pt x="590550" y="7990840"/>
                  </a:cubicBezTo>
                  <a:cubicBezTo>
                    <a:pt x="580390" y="7981950"/>
                    <a:pt x="567690" y="7974330"/>
                    <a:pt x="560070" y="7966710"/>
                  </a:cubicBezTo>
                  <a:cubicBezTo>
                    <a:pt x="554990" y="7961630"/>
                    <a:pt x="553720" y="7955280"/>
                    <a:pt x="549910" y="7951470"/>
                  </a:cubicBezTo>
                  <a:cubicBezTo>
                    <a:pt x="546100" y="7946390"/>
                    <a:pt x="541020" y="7943850"/>
                    <a:pt x="535940" y="7937500"/>
                  </a:cubicBezTo>
                  <a:cubicBezTo>
                    <a:pt x="529590" y="7928610"/>
                    <a:pt x="524510" y="7914640"/>
                    <a:pt x="518160" y="7903210"/>
                  </a:cubicBezTo>
                  <a:cubicBezTo>
                    <a:pt x="511810" y="7891780"/>
                    <a:pt x="501650" y="7880350"/>
                    <a:pt x="497840" y="7871460"/>
                  </a:cubicBezTo>
                  <a:cubicBezTo>
                    <a:pt x="495300" y="7865110"/>
                    <a:pt x="495300" y="7858760"/>
                    <a:pt x="492760" y="7852410"/>
                  </a:cubicBezTo>
                  <a:cubicBezTo>
                    <a:pt x="490220" y="7847330"/>
                    <a:pt x="486410" y="7842250"/>
                    <a:pt x="483870" y="7835900"/>
                  </a:cubicBezTo>
                  <a:cubicBezTo>
                    <a:pt x="481330" y="7825740"/>
                    <a:pt x="481330" y="7810500"/>
                    <a:pt x="478790" y="7797800"/>
                  </a:cubicBezTo>
                  <a:cubicBezTo>
                    <a:pt x="476250" y="7785100"/>
                    <a:pt x="469900" y="7760970"/>
                    <a:pt x="468630" y="7760970"/>
                  </a:cubicBezTo>
                  <a:cubicBezTo>
                    <a:pt x="468630" y="7760970"/>
                    <a:pt x="384810" y="7176770"/>
                    <a:pt x="364490" y="6982460"/>
                  </a:cubicBezTo>
                  <a:cubicBezTo>
                    <a:pt x="351790" y="6868160"/>
                    <a:pt x="358140" y="6752590"/>
                    <a:pt x="341630" y="6708140"/>
                  </a:cubicBezTo>
                  <a:cubicBezTo>
                    <a:pt x="335280" y="6690360"/>
                    <a:pt x="320040" y="6676390"/>
                    <a:pt x="320040" y="6676390"/>
                  </a:cubicBezTo>
                  <a:cubicBezTo>
                    <a:pt x="320040" y="6676390"/>
                    <a:pt x="312420" y="6658610"/>
                    <a:pt x="312420" y="6658610"/>
                  </a:cubicBezTo>
                  <a:cubicBezTo>
                    <a:pt x="312420" y="6657340"/>
                    <a:pt x="306070" y="6640830"/>
                    <a:pt x="302260" y="6630670"/>
                  </a:cubicBezTo>
                  <a:cubicBezTo>
                    <a:pt x="297180" y="6616700"/>
                    <a:pt x="285750" y="6597650"/>
                    <a:pt x="284480" y="6584950"/>
                  </a:cubicBezTo>
                  <a:cubicBezTo>
                    <a:pt x="283210" y="6573520"/>
                    <a:pt x="289560" y="6570980"/>
                    <a:pt x="288290" y="6554470"/>
                  </a:cubicBezTo>
                  <a:cubicBezTo>
                    <a:pt x="284480" y="6479540"/>
                    <a:pt x="170180" y="6150610"/>
                    <a:pt x="139700" y="5928360"/>
                  </a:cubicBezTo>
                  <a:cubicBezTo>
                    <a:pt x="106680" y="5684520"/>
                    <a:pt x="125730" y="5379720"/>
                    <a:pt x="113030" y="5149850"/>
                  </a:cubicBezTo>
                  <a:cubicBezTo>
                    <a:pt x="102870" y="4968240"/>
                    <a:pt x="92710" y="4833620"/>
                    <a:pt x="74930" y="4660900"/>
                  </a:cubicBezTo>
                  <a:cubicBezTo>
                    <a:pt x="55880" y="4467860"/>
                    <a:pt x="0" y="4047490"/>
                    <a:pt x="0" y="4047490"/>
                  </a:cubicBezTo>
                  <a:moveTo>
                    <a:pt x="284480" y="6584950"/>
                  </a:moveTo>
                  <a:cubicBezTo>
                    <a:pt x="306070" y="6640830"/>
                    <a:pt x="311150" y="6652260"/>
                    <a:pt x="312420" y="6658610"/>
                  </a:cubicBezTo>
                  <a:cubicBezTo>
                    <a:pt x="313690" y="6662420"/>
                    <a:pt x="314960" y="6667500"/>
                    <a:pt x="314960" y="6667500"/>
                  </a:cubicBezTo>
                  <a:cubicBezTo>
                    <a:pt x="313690" y="6667500"/>
                    <a:pt x="284480" y="6584950"/>
                    <a:pt x="284480" y="6584950"/>
                  </a:cubicBezTo>
                </a:path>
              </a:pathLst>
            </a:custGeom>
            <a:solidFill>
              <a:srgbClr val="8DA378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2" id="22"/>
          <p:cNvSpPr/>
          <p:nvPr/>
        </p:nvSpPr>
        <p:spPr>
          <a:xfrm flipH="false" flipV="false" rot="-10800000">
            <a:off x="15047576" y="0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0" y="0"/>
                </a:moveTo>
                <a:lnTo>
                  <a:pt x="3240424" y="0"/>
                </a:lnTo>
                <a:lnTo>
                  <a:pt x="3240424" y="2184739"/>
                </a:lnTo>
                <a:lnTo>
                  <a:pt x="0" y="218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10800000">
            <a:off x="0" y="0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3240424" y="0"/>
                </a:moveTo>
                <a:lnTo>
                  <a:pt x="0" y="0"/>
                </a:lnTo>
                <a:lnTo>
                  <a:pt x="0" y="2184739"/>
                </a:lnTo>
                <a:lnTo>
                  <a:pt x="3240424" y="2184739"/>
                </a:lnTo>
                <a:lnTo>
                  <a:pt x="3240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true" rot="-10800000">
            <a:off x="15061882" y="8102261"/>
            <a:ext cx="3240424" cy="2184739"/>
          </a:xfrm>
          <a:custGeom>
            <a:avLst/>
            <a:gdLst/>
            <a:ahLst/>
            <a:cxnLst/>
            <a:rect r="r" b="b" t="t" l="l"/>
            <a:pathLst>
              <a:path h="2184739" w="3240424">
                <a:moveTo>
                  <a:pt x="0" y="2184739"/>
                </a:moveTo>
                <a:lnTo>
                  <a:pt x="3240425" y="2184739"/>
                </a:lnTo>
                <a:lnTo>
                  <a:pt x="3240425" y="0"/>
                </a:lnTo>
                <a:lnTo>
                  <a:pt x="0" y="0"/>
                </a:lnTo>
                <a:lnTo>
                  <a:pt x="0" y="21847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true" rot="6960956">
            <a:off x="14887963" y="6346018"/>
            <a:ext cx="3811332" cy="4897740"/>
          </a:xfrm>
          <a:custGeom>
            <a:avLst/>
            <a:gdLst/>
            <a:ahLst/>
            <a:cxnLst/>
            <a:rect r="r" b="b" t="t" l="l"/>
            <a:pathLst>
              <a:path h="4897740" w="3811332">
                <a:moveTo>
                  <a:pt x="3811331" y="4897740"/>
                </a:moveTo>
                <a:lnTo>
                  <a:pt x="0" y="4897740"/>
                </a:lnTo>
                <a:lnTo>
                  <a:pt x="0" y="0"/>
                </a:lnTo>
                <a:lnTo>
                  <a:pt x="3811331" y="0"/>
                </a:lnTo>
                <a:lnTo>
                  <a:pt x="3811331" y="48977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195880">
            <a:off x="14735710" y="6630829"/>
            <a:ext cx="3864156" cy="6420803"/>
          </a:xfrm>
          <a:custGeom>
            <a:avLst/>
            <a:gdLst/>
            <a:ahLst/>
            <a:cxnLst/>
            <a:rect r="r" b="b" t="t" l="l"/>
            <a:pathLst>
              <a:path h="6420803" w="3864156">
                <a:moveTo>
                  <a:pt x="0" y="0"/>
                </a:moveTo>
                <a:lnTo>
                  <a:pt x="3864156" y="0"/>
                </a:lnTo>
                <a:lnTo>
                  <a:pt x="3864156" y="6420802"/>
                </a:lnTo>
                <a:lnTo>
                  <a:pt x="0" y="6420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6960956">
            <a:off x="-829230" y="-1001916"/>
            <a:ext cx="3811332" cy="4897740"/>
          </a:xfrm>
          <a:custGeom>
            <a:avLst/>
            <a:gdLst/>
            <a:ahLst/>
            <a:cxnLst/>
            <a:rect r="r" b="b" t="t" l="l"/>
            <a:pathLst>
              <a:path h="4897740" w="3811332">
                <a:moveTo>
                  <a:pt x="0" y="0"/>
                </a:moveTo>
                <a:lnTo>
                  <a:pt x="3811331" y="0"/>
                </a:lnTo>
                <a:lnTo>
                  <a:pt x="3811331" y="4897740"/>
                </a:lnTo>
                <a:lnTo>
                  <a:pt x="0" y="4897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true" rot="-1195880">
            <a:off x="-981483" y="-2653490"/>
            <a:ext cx="3864156" cy="6420803"/>
          </a:xfrm>
          <a:custGeom>
            <a:avLst/>
            <a:gdLst/>
            <a:ahLst/>
            <a:cxnLst/>
            <a:rect r="r" b="b" t="t" l="l"/>
            <a:pathLst>
              <a:path h="6420803" w="3864156">
                <a:moveTo>
                  <a:pt x="3864156" y="6420803"/>
                </a:moveTo>
                <a:lnTo>
                  <a:pt x="0" y="6420803"/>
                </a:lnTo>
                <a:lnTo>
                  <a:pt x="0" y="0"/>
                </a:lnTo>
                <a:lnTo>
                  <a:pt x="3864156" y="0"/>
                </a:lnTo>
                <a:lnTo>
                  <a:pt x="3864156" y="64208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2993196">
            <a:off x="-566475" y="7400910"/>
            <a:ext cx="3190350" cy="3890670"/>
          </a:xfrm>
          <a:custGeom>
            <a:avLst/>
            <a:gdLst/>
            <a:ahLst/>
            <a:cxnLst/>
            <a:rect r="r" b="b" t="t" l="l"/>
            <a:pathLst>
              <a:path h="3890670" w="3190350">
                <a:moveTo>
                  <a:pt x="3190350" y="0"/>
                </a:moveTo>
                <a:lnTo>
                  <a:pt x="0" y="0"/>
                </a:lnTo>
                <a:lnTo>
                  <a:pt x="0" y="3890670"/>
                </a:lnTo>
                <a:lnTo>
                  <a:pt x="3190350" y="3890670"/>
                </a:lnTo>
                <a:lnTo>
                  <a:pt x="3190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2993196">
            <a:off x="15664125" y="-1202564"/>
            <a:ext cx="3190350" cy="3890670"/>
          </a:xfrm>
          <a:custGeom>
            <a:avLst/>
            <a:gdLst/>
            <a:ahLst/>
            <a:cxnLst/>
            <a:rect r="r" b="b" t="t" l="l"/>
            <a:pathLst>
              <a:path h="3890670" w="3190350">
                <a:moveTo>
                  <a:pt x="3190350" y="3890670"/>
                </a:moveTo>
                <a:lnTo>
                  <a:pt x="0" y="3890670"/>
                </a:lnTo>
                <a:lnTo>
                  <a:pt x="0" y="0"/>
                </a:lnTo>
                <a:lnTo>
                  <a:pt x="3190350" y="0"/>
                </a:lnTo>
                <a:lnTo>
                  <a:pt x="3190350" y="389067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6432014" y="8573"/>
            <a:ext cx="5727565" cy="1519772"/>
            <a:chOff x="0" y="0"/>
            <a:chExt cx="7636753" cy="2026363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452755" y="187415"/>
              <a:ext cx="7183998" cy="18389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625"/>
                </a:lnSpc>
              </a:pPr>
              <a:r>
                <a:rPr lang="en-US" sz="4017">
                  <a:solidFill>
                    <a:srgbClr val="314E38"/>
                  </a:solidFill>
                  <a:latin typeface="Agbalumo"/>
                  <a:ea typeface="Agbalumo"/>
                  <a:cs typeface="Agbalumo"/>
                  <a:sym typeface="Agbalumo"/>
                </a:rPr>
                <a:t>Our Team – The Power of Ideas and Unity 🌟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true" flipV="true" rot="8936955">
              <a:off x="118542" y="126151"/>
              <a:ext cx="668427" cy="645336"/>
            </a:xfrm>
            <a:custGeom>
              <a:avLst/>
              <a:gdLst/>
              <a:ahLst/>
              <a:cxnLst/>
              <a:rect r="r" b="b" t="t" l="l"/>
              <a:pathLst>
                <a:path h="645336" w="668427">
                  <a:moveTo>
                    <a:pt x="668427" y="645336"/>
                  </a:moveTo>
                  <a:lnTo>
                    <a:pt x="0" y="645336"/>
                  </a:lnTo>
                  <a:lnTo>
                    <a:pt x="0" y="0"/>
                  </a:lnTo>
                  <a:lnTo>
                    <a:pt x="668427" y="0"/>
                  </a:lnTo>
                  <a:lnTo>
                    <a:pt x="668427" y="645336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6503538" y="2710021"/>
            <a:ext cx="5489247" cy="7318997"/>
          </a:xfrm>
          <a:custGeom>
            <a:avLst/>
            <a:gdLst/>
            <a:ahLst/>
            <a:cxnLst/>
            <a:rect r="r" b="b" t="t" l="l"/>
            <a:pathLst>
              <a:path h="7318997" w="5489247">
                <a:moveTo>
                  <a:pt x="0" y="0"/>
                </a:moveTo>
                <a:lnTo>
                  <a:pt x="5489248" y="0"/>
                </a:lnTo>
                <a:lnTo>
                  <a:pt x="5489248" y="7318997"/>
                </a:lnTo>
                <a:lnTo>
                  <a:pt x="0" y="7318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3752535" y="1730934"/>
            <a:ext cx="10991255" cy="859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2517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Meet the creative Flora team – young entrepreneurs connecting knowledge,</a:t>
            </a:r>
          </a:p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2517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 nature, and innovation.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2687097" y="3216098"/>
            <a:ext cx="2360479" cy="2360479"/>
            <a:chOff x="0" y="0"/>
            <a:chExt cx="3147305" cy="3147305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3147305" cy="3147305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A378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40" id="40"/>
            <p:cNvSpPr/>
            <p:nvPr/>
          </p:nvSpPr>
          <p:spPr>
            <a:xfrm flipH="false" flipV="false" rot="0">
              <a:off x="266343" y="506413"/>
              <a:ext cx="2614618" cy="2134479"/>
            </a:xfrm>
            <a:custGeom>
              <a:avLst/>
              <a:gdLst/>
              <a:ahLst/>
              <a:cxnLst/>
              <a:rect r="r" b="b" t="t" l="l"/>
              <a:pathLst>
                <a:path h="2134479" w="2614618">
                  <a:moveTo>
                    <a:pt x="0" y="0"/>
                  </a:moveTo>
                  <a:lnTo>
                    <a:pt x="2614619" y="0"/>
                  </a:lnTo>
                  <a:lnTo>
                    <a:pt x="2614619" y="2134479"/>
                  </a:lnTo>
                  <a:lnTo>
                    <a:pt x="0" y="2134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3240424" y="6504681"/>
            <a:ext cx="2291579" cy="2291579"/>
            <a:chOff x="0" y="0"/>
            <a:chExt cx="3055439" cy="3055439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3055439" cy="3055439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A378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45" id="45"/>
            <p:cNvSpPr/>
            <p:nvPr/>
          </p:nvSpPr>
          <p:spPr>
            <a:xfrm flipH="false" flipV="false" rot="0">
              <a:off x="258569" y="491631"/>
              <a:ext cx="2538301" cy="2072176"/>
            </a:xfrm>
            <a:custGeom>
              <a:avLst/>
              <a:gdLst/>
              <a:ahLst/>
              <a:cxnLst/>
              <a:rect r="r" b="b" t="t" l="l"/>
              <a:pathLst>
                <a:path h="2072176" w="2538301">
                  <a:moveTo>
                    <a:pt x="0" y="0"/>
                  </a:moveTo>
                  <a:lnTo>
                    <a:pt x="2538301" y="0"/>
                  </a:lnTo>
                  <a:lnTo>
                    <a:pt x="2538301" y="2072176"/>
                  </a:lnTo>
                  <a:lnTo>
                    <a:pt x="0" y="2072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6" id="46"/>
          <p:cNvSpPr txBox="true"/>
          <p:nvPr/>
        </p:nvSpPr>
        <p:spPr>
          <a:xfrm rot="-1414567">
            <a:off x="12422223" y="5760128"/>
            <a:ext cx="5443389" cy="78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4"/>
              </a:lnSpc>
              <a:spcBef>
                <a:spcPct val="0"/>
              </a:spcBef>
            </a:pPr>
            <a:r>
              <a:rPr lang="en-US" sz="4617">
                <a:solidFill>
                  <a:srgbClr val="314E38"/>
                </a:solidFill>
                <a:latin typeface="Agbalumo"/>
                <a:ea typeface="Agbalumo"/>
                <a:cs typeface="Agbalumo"/>
                <a:sym typeface="Agbalumo"/>
              </a:rPr>
              <a:t>👉 See you soon! 💚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2834022" y="3341415"/>
            <a:ext cx="2361609" cy="2361609"/>
            <a:chOff x="0" y="0"/>
            <a:chExt cx="3148812" cy="3148812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0" y="0"/>
              <a:ext cx="3148812" cy="3148812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A378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21"/>
                  </a:lnSpc>
                </a:pPr>
              </a:p>
            </p:txBody>
          </p:sp>
        </p:grpSp>
        <p:sp>
          <p:nvSpPr>
            <p:cNvPr name="Freeform 51" id="51"/>
            <p:cNvSpPr/>
            <p:nvPr/>
          </p:nvSpPr>
          <p:spPr>
            <a:xfrm flipH="false" flipV="false" rot="0">
              <a:off x="262589" y="152480"/>
              <a:ext cx="2623634" cy="2623634"/>
            </a:xfrm>
            <a:custGeom>
              <a:avLst/>
              <a:gdLst/>
              <a:ahLst/>
              <a:cxnLst/>
              <a:rect r="r" b="b" t="t" l="l"/>
              <a:pathLst>
                <a:path h="2623634" w="2623634">
                  <a:moveTo>
                    <a:pt x="0" y="0"/>
                  </a:moveTo>
                  <a:lnTo>
                    <a:pt x="2623634" y="0"/>
                  </a:lnTo>
                  <a:lnTo>
                    <a:pt x="2623634" y="2623633"/>
                  </a:lnTo>
                  <a:lnTo>
                    <a:pt x="0" y="2623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DAG7L3WNDdE</dc:identifier>
  <dcterms:modified xsi:type="dcterms:W3CDTF">2011-08-01T06:04:30Z</dcterms:modified>
  <cp:revision>1</cp:revision>
  <dc:title>PPT Mađarska</dc:title>
</cp:coreProperties>
</file>